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45"/>
  </p:notesMasterIdLst>
  <p:sldIdLst>
    <p:sldId id="256" r:id="rId2"/>
    <p:sldId id="305" r:id="rId3"/>
    <p:sldId id="338" r:id="rId4"/>
    <p:sldId id="339" r:id="rId5"/>
    <p:sldId id="340" r:id="rId6"/>
    <p:sldId id="341" r:id="rId7"/>
    <p:sldId id="342" r:id="rId8"/>
    <p:sldId id="343" r:id="rId9"/>
    <p:sldId id="336" r:id="rId10"/>
    <p:sldId id="337" r:id="rId11"/>
    <p:sldId id="335" r:id="rId12"/>
    <p:sldId id="306" r:id="rId13"/>
    <p:sldId id="317" r:id="rId14"/>
    <p:sldId id="318" r:id="rId15"/>
    <p:sldId id="319" r:id="rId16"/>
    <p:sldId id="320" r:id="rId17"/>
    <p:sldId id="321" r:id="rId18"/>
    <p:sldId id="322" r:id="rId19"/>
    <p:sldId id="303" r:id="rId20"/>
    <p:sldId id="307" r:id="rId21"/>
    <p:sldId id="314" r:id="rId22"/>
    <p:sldId id="315" r:id="rId23"/>
    <p:sldId id="316" r:id="rId24"/>
    <p:sldId id="308" r:id="rId25"/>
    <p:sldId id="309" r:id="rId26"/>
    <p:sldId id="310" r:id="rId27"/>
    <p:sldId id="312" r:id="rId28"/>
    <p:sldId id="311" r:id="rId29"/>
    <p:sldId id="313" r:id="rId30"/>
    <p:sldId id="327" r:id="rId31"/>
    <p:sldId id="325" r:id="rId32"/>
    <p:sldId id="326" r:id="rId33"/>
    <p:sldId id="323" r:id="rId34"/>
    <p:sldId id="344" r:id="rId35"/>
    <p:sldId id="324" r:id="rId36"/>
    <p:sldId id="328" r:id="rId37"/>
    <p:sldId id="329" r:id="rId38"/>
    <p:sldId id="330" r:id="rId39"/>
    <p:sldId id="331" r:id="rId40"/>
    <p:sldId id="332" r:id="rId41"/>
    <p:sldId id="333" r:id="rId42"/>
    <p:sldId id="334" r:id="rId43"/>
    <p:sldId id="30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37"/>
    <p:restoredTop sz="96327"/>
  </p:normalViewPr>
  <p:slideViewPr>
    <p:cSldViewPr snapToGrid="0" snapToObjects="1">
      <p:cViewPr varScale="1">
        <p:scale>
          <a:sx n="164" d="100"/>
          <a:sy n="164" d="100"/>
        </p:scale>
        <p:origin x="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A47195-8423-A847-9819-2431A8E4F8D4}" type="doc">
      <dgm:prSet loTypeId="urn:microsoft.com/office/officeart/2005/8/layout/arrow2" loCatId="" qsTypeId="urn:microsoft.com/office/officeart/2005/8/quickstyle/simple3" qsCatId="simple" csTypeId="urn:microsoft.com/office/officeart/2005/8/colors/accent1_2" csCatId="accent1" phldr="1"/>
      <dgm:spPr/>
    </dgm:pt>
    <dgm:pt modelId="{7CF51B6E-DE40-E647-83B6-11F1A187FE93}">
      <dgm:prSet phldrT="[Text]"/>
      <dgm:spPr/>
      <dgm:t>
        <a:bodyPr/>
        <a:lstStyle/>
        <a:p>
          <a:r>
            <a:rPr lang="en-GB" dirty="0">
              <a:latin typeface="Bradley Hand" pitchFamily="2" charset="77"/>
            </a:rPr>
            <a:t>Sampling</a:t>
          </a:r>
        </a:p>
      </dgm:t>
    </dgm:pt>
    <dgm:pt modelId="{3CAEBED6-BA54-9641-9D1D-F9FDB6DD6959}" type="parTrans" cxnId="{BA1ABCCA-2A6F-8A4B-B789-3631BAE4D0B0}">
      <dgm:prSet/>
      <dgm:spPr/>
      <dgm:t>
        <a:bodyPr/>
        <a:lstStyle/>
        <a:p>
          <a:endParaRPr lang="en-GB"/>
        </a:p>
      </dgm:t>
    </dgm:pt>
    <dgm:pt modelId="{795420AD-55CF-1A41-AED1-813C42536F94}" type="sibTrans" cxnId="{BA1ABCCA-2A6F-8A4B-B789-3631BAE4D0B0}">
      <dgm:prSet/>
      <dgm:spPr/>
      <dgm:t>
        <a:bodyPr/>
        <a:lstStyle/>
        <a:p>
          <a:endParaRPr lang="en-GB"/>
        </a:p>
      </dgm:t>
    </dgm:pt>
    <dgm:pt modelId="{E1C85522-E23E-2F43-A983-DD8BC823C612}">
      <dgm:prSet phldrT="[Text]"/>
      <dgm:spPr/>
      <dgm:t>
        <a:bodyPr/>
        <a:lstStyle/>
        <a:p>
          <a:r>
            <a:rPr lang="en-GB" dirty="0">
              <a:latin typeface="Bradley Hand" pitchFamily="2" charset="77"/>
            </a:rPr>
            <a:t>Hypothesis formation</a:t>
          </a:r>
        </a:p>
      </dgm:t>
    </dgm:pt>
    <dgm:pt modelId="{76EF52B0-4DC0-D348-B627-7FCBA6EA3316}" type="parTrans" cxnId="{C1B228D9-BCA0-F044-A41B-A4C54667F996}">
      <dgm:prSet/>
      <dgm:spPr/>
      <dgm:t>
        <a:bodyPr/>
        <a:lstStyle/>
        <a:p>
          <a:endParaRPr lang="en-GB"/>
        </a:p>
      </dgm:t>
    </dgm:pt>
    <dgm:pt modelId="{6E77FE78-5C81-6041-B3AA-D0E973947ED6}" type="sibTrans" cxnId="{C1B228D9-BCA0-F044-A41B-A4C54667F996}">
      <dgm:prSet/>
      <dgm:spPr/>
      <dgm:t>
        <a:bodyPr/>
        <a:lstStyle/>
        <a:p>
          <a:endParaRPr lang="en-GB"/>
        </a:p>
      </dgm:t>
    </dgm:pt>
    <dgm:pt modelId="{50DA8094-2054-D148-8ABA-73A59D42CBE0}">
      <dgm:prSet phldrT="[Text]"/>
      <dgm:spPr/>
      <dgm:t>
        <a:bodyPr/>
        <a:lstStyle/>
        <a:p>
          <a:r>
            <a:rPr lang="en-GB" dirty="0">
              <a:latin typeface="Bradley Hand" pitchFamily="2" charset="77"/>
            </a:rPr>
            <a:t>Drawing Inference</a:t>
          </a:r>
        </a:p>
        <a:p>
          <a:r>
            <a:rPr lang="en-GB" dirty="0">
              <a:latin typeface="Bradley Hand" pitchFamily="2" charset="77"/>
            </a:rPr>
            <a:t>(Predictive and Model fitting)</a:t>
          </a:r>
        </a:p>
      </dgm:t>
    </dgm:pt>
    <dgm:pt modelId="{D7AD1D21-5B62-F24C-98F6-103AE48EBBE4}" type="parTrans" cxnId="{BADE64F1-F7BB-D24F-9D9F-BBC246ADEA1F}">
      <dgm:prSet/>
      <dgm:spPr/>
      <dgm:t>
        <a:bodyPr/>
        <a:lstStyle/>
        <a:p>
          <a:endParaRPr lang="en-GB"/>
        </a:p>
      </dgm:t>
    </dgm:pt>
    <dgm:pt modelId="{FFC42D5F-C4E5-A54D-A999-6EEC38B68E51}" type="sibTrans" cxnId="{BADE64F1-F7BB-D24F-9D9F-BBC246ADEA1F}">
      <dgm:prSet/>
      <dgm:spPr/>
      <dgm:t>
        <a:bodyPr/>
        <a:lstStyle/>
        <a:p>
          <a:endParaRPr lang="en-GB"/>
        </a:p>
      </dgm:t>
    </dgm:pt>
    <dgm:pt modelId="{6DC5B3C7-5EF1-0548-ACA7-063CBEEC9388}" type="pres">
      <dgm:prSet presAssocID="{76A47195-8423-A847-9819-2431A8E4F8D4}" presName="arrowDiagram" presStyleCnt="0">
        <dgm:presLayoutVars>
          <dgm:chMax val="5"/>
          <dgm:dir/>
          <dgm:resizeHandles val="exact"/>
        </dgm:presLayoutVars>
      </dgm:prSet>
      <dgm:spPr/>
    </dgm:pt>
    <dgm:pt modelId="{18A8E371-1011-A54D-BDB0-8DE03115E8E9}" type="pres">
      <dgm:prSet presAssocID="{76A47195-8423-A847-9819-2431A8E4F8D4}" presName="arrow" presStyleLbl="bgShp" presStyleIdx="0" presStyleCnt="1"/>
      <dgm:spPr/>
    </dgm:pt>
    <dgm:pt modelId="{3028D6A2-EEDE-104F-9CD4-F4044D78EC5D}" type="pres">
      <dgm:prSet presAssocID="{76A47195-8423-A847-9819-2431A8E4F8D4}" presName="arrowDiagram3" presStyleCnt="0"/>
      <dgm:spPr/>
    </dgm:pt>
    <dgm:pt modelId="{7A05C151-3056-6148-8910-86A0B8C85038}" type="pres">
      <dgm:prSet presAssocID="{7CF51B6E-DE40-E647-83B6-11F1A187FE93}" presName="bullet3a" presStyleLbl="node1" presStyleIdx="0" presStyleCnt="3"/>
      <dgm:spPr/>
    </dgm:pt>
    <dgm:pt modelId="{5E660E4F-2E72-904D-9852-9409501896B7}" type="pres">
      <dgm:prSet presAssocID="{7CF51B6E-DE40-E647-83B6-11F1A187FE93}" presName="textBox3a" presStyleLbl="revTx" presStyleIdx="0" presStyleCnt="3">
        <dgm:presLayoutVars>
          <dgm:bulletEnabled val="1"/>
        </dgm:presLayoutVars>
      </dgm:prSet>
      <dgm:spPr/>
    </dgm:pt>
    <dgm:pt modelId="{04F0468E-34ED-5F48-ADEF-D9004F14C9EB}" type="pres">
      <dgm:prSet presAssocID="{E1C85522-E23E-2F43-A983-DD8BC823C612}" presName="bullet3b" presStyleLbl="node1" presStyleIdx="1" presStyleCnt="3"/>
      <dgm:spPr/>
    </dgm:pt>
    <dgm:pt modelId="{69D15FD8-3322-C14F-A4E1-61F2A520248A}" type="pres">
      <dgm:prSet presAssocID="{E1C85522-E23E-2F43-A983-DD8BC823C612}" presName="textBox3b" presStyleLbl="revTx" presStyleIdx="1" presStyleCnt="3">
        <dgm:presLayoutVars>
          <dgm:bulletEnabled val="1"/>
        </dgm:presLayoutVars>
      </dgm:prSet>
      <dgm:spPr/>
    </dgm:pt>
    <dgm:pt modelId="{513058B9-01CF-2F42-822D-4E272D457D7A}" type="pres">
      <dgm:prSet presAssocID="{50DA8094-2054-D148-8ABA-73A59D42CBE0}" presName="bullet3c" presStyleLbl="node1" presStyleIdx="2" presStyleCnt="3"/>
      <dgm:spPr>
        <a:ln>
          <a:noFill/>
        </a:ln>
      </dgm:spPr>
    </dgm:pt>
    <dgm:pt modelId="{AF143B2B-235B-484C-986D-03E1E427444D}" type="pres">
      <dgm:prSet presAssocID="{50DA8094-2054-D148-8ABA-73A59D42CBE0}" presName="textBox3c" presStyleLbl="revTx" presStyleIdx="2" presStyleCnt="3">
        <dgm:presLayoutVars>
          <dgm:bulletEnabled val="1"/>
        </dgm:presLayoutVars>
      </dgm:prSet>
      <dgm:spPr/>
    </dgm:pt>
  </dgm:ptLst>
  <dgm:cxnLst>
    <dgm:cxn modelId="{0331D21D-28F2-BA42-947A-A81038A38696}" type="presOf" srcId="{E1C85522-E23E-2F43-A983-DD8BC823C612}" destId="{69D15FD8-3322-C14F-A4E1-61F2A520248A}" srcOrd="0" destOrd="0" presId="urn:microsoft.com/office/officeart/2005/8/layout/arrow2"/>
    <dgm:cxn modelId="{84B16E50-5440-C44E-B64E-9A9F605F23C4}" type="presOf" srcId="{7CF51B6E-DE40-E647-83B6-11F1A187FE93}" destId="{5E660E4F-2E72-904D-9852-9409501896B7}" srcOrd="0" destOrd="0" presId="urn:microsoft.com/office/officeart/2005/8/layout/arrow2"/>
    <dgm:cxn modelId="{BA1ABCCA-2A6F-8A4B-B789-3631BAE4D0B0}" srcId="{76A47195-8423-A847-9819-2431A8E4F8D4}" destId="{7CF51B6E-DE40-E647-83B6-11F1A187FE93}" srcOrd="0" destOrd="0" parTransId="{3CAEBED6-BA54-9641-9D1D-F9FDB6DD6959}" sibTransId="{795420AD-55CF-1A41-AED1-813C42536F94}"/>
    <dgm:cxn modelId="{C1B228D9-BCA0-F044-A41B-A4C54667F996}" srcId="{76A47195-8423-A847-9819-2431A8E4F8D4}" destId="{E1C85522-E23E-2F43-A983-DD8BC823C612}" srcOrd="1" destOrd="0" parTransId="{76EF52B0-4DC0-D348-B627-7FCBA6EA3316}" sibTransId="{6E77FE78-5C81-6041-B3AA-D0E973947ED6}"/>
    <dgm:cxn modelId="{869221DA-5DED-0E4E-803B-431E042CAB5B}" type="presOf" srcId="{50DA8094-2054-D148-8ABA-73A59D42CBE0}" destId="{AF143B2B-235B-484C-986D-03E1E427444D}" srcOrd="0" destOrd="0" presId="urn:microsoft.com/office/officeart/2005/8/layout/arrow2"/>
    <dgm:cxn modelId="{45C013E2-14D8-724F-A24D-AEC07BC63752}" type="presOf" srcId="{76A47195-8423-A847-9819-2431A8E4F8D4}" destId="{6DC5B3C7-5EF1-0548-ACA7-063CBEEC9388}" srcOrd="0" destOrd="0" presId="urn:microsoft.com/office/officeart/2005/8/layout/arrow2"/>
    <dgm:cxn modelId="{BADE64F1-F7BB-D24F-9D9F-BBC246ADEA1F}" srcId="{76A47195-8423-A847-9819-2431A8E4F8D4}" destId="{50DA8094-2054-D148-8ABA-73A59D42CBE0}" srcOrd="2" destOrd="0" parTransId="{D7AD1D21-5B62-F24C-98F6-103AE48EBBE4}" sibTransId="{FFC42D5F-C4E5-A54D-A999-6EEC38B68E51}"/>
    <dgm:cxn modelId="{492E1FEE-34A1-784F-AE8F-CD82E8C9101E}" type="presParOf" srcId="{6DC5B3C7-5EF1-0548-ACA7-063CBEEC9388}" destId="{18A8E371-1011-A54D-BDB0-8DE03115E8E9}" srcOrd="0" destOrd="0" presId="urn:microsoft.com/office/officeart/2005/8/layout/arrow2"/>
    <dgm:cxn modelId="{43F82E3E-15A5-1740-BF4D-236D10D207A2}" type="presParOf" srcId="{6DC5B3C7-5EF1-0548-ACA7-063CBEEC9388}" destId="{3028D6A2-EEDE-104F-9CD4-F4044D78EC5D}" srcOrd="1" destOrd="0" presId="urn:microsoft.com/office/officeart/2005/8/layout/arrow2"/>
    <dgm:cxn modelId="{BED34517-CD7C-104E-BBB8-5C59BF4301C8}" type="presParOf" srcId="{3028D6A2-EEDE-104F-9CD4-F4044D78EC5D}" destId="{7A05C151-3056-6148-8910-86A0B8C85038}" srcOrd="0" destOrd="0" presId="urn:microsoft.com/office/officeart/2005/8/layout/arrow2"/>
    <dgm:cxn modelId="{2930AB30-0F7E-8341-8AD4-E70233E81DF5}" type="presParOf" srcId="{3028D6A2-EEDE-104F-9CD4-F4044D78EC5D}" destId="{5E660E4F-2E72-904D-9852-9409501896B7}" srcOrd="1" destOrd="0" presId="urn:microsoft.com/office/officeart/2005/8/layout/arrow2"/>
    <dgm:cxn modelId="{100947BE-7F41-9B41-BB0B-0915259FDD19}" type="presParOf" srcId="{3028D6A2-EEDE-104F-9CD4-F4044D78EC5D}" destId="{04F0468E-34ED-5F48-ADEF-D9004F14C9EB}" srcOrd="2" destOrd="0" presId="urn:microsoft.com/office/officeart/2005/8/layout/arrow2"/>
    <dgm:cxn modelId="{22F5F3D8-AE25-3643-864C-BAC7DFE0D2FA}" type="presParOf" srcId="{3028D6A2-EEDE-104F-9CD4-F4044D78EC5D}" destId="{69D15FD8-3322-C14F-A4E1-61F2A520248A}" srcOrd="3" destOrd="0" presId="urn:microsoft.com/office/officeart/2005/8/layout/arrow2"/>
    <dgm:cxn modelId="{53BD1596-608E-0048-ACCD-AC28EC48602F}" type="presParOf" srcId="{3028D6A2-EEDE-104F-9CD4-F4044D78EC5D}" destId="{513058B9-01CF-2F42-822D-4E272D457D7A}" srcOrd="4" destOrd="0" presId="urn:microsoft.com/office/officeart/2005/8/layout/arrow2"/>
    <dgm:cxn modelId="{93031E25-39D0-6B4A-996A-A312C3EB47AF}" type="presParOf" srcId="{3028D6A2-EEDE-104F-9CD4-F4044D78EC5D}" destId="{AF143B2B-235B-484C-986D-03E1E427444D}"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8E371-1011-A54D-BDB0-8DE03115E8E9}">
      <dsp:nvSpPr>
        <dsp:cNvPr id="0" name=""/>
        <dsp:cNvSpPr/>
      </dsp:nvSpPr>
      <dsp:spPr>
        <a:xfrm>
          <a:off x="0" y="169333"/>
          <a:ext cx="8128000" cy="5079999"/>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A05C151-3056-6148-8910-86A0B8C85038}">
      <dsp:nvSpPr>
        <dsp:cNvPr id="0" name=""/>
        <dsp:cNvSpPr/>
      </dsp:nvSpPr>
      <dsp:spPr>
        <a:xfrm>
          <a:off x="1032256" y="3675549"/>
          <a:ext cx="211328" cy="21132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E660E4F-2E72-904D-9852-9409501896B7}">
      <dsp:nvSpPr>
        <dsp:cNvPr id="0" name=""/>
        <dsp:cNvSpPr/>
      </dsp:nvSpPr>
      <dsp:spPr>
        <a:xfrm>
          <a:off x="1137920" y="3781213"/>
          <a:ext cx="1893824" cy="1468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978"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latin typeface="Bradley Hand" pitchFamily="2" charset="77"/>
            </a:rPr>
            <a:t>Sampling</a:t>
          </a:r>
        </a:p>
      </dsp:txBody>
      <dsp:txXfrm>
        <a:off x="1137920" y="3781213"/>
        <a:ext cx="1893824" cy="1468120"/>
      </dsp:txXfrm>
    </dsp:sp>
    <dsp:sp modelId="{04F0468E-34ED-5F48-ADEF-D9004F14C9EB}">
      <dsp:nvSpPr>
        <dsp:cNvPr id="0" name=""/>
        <dsp:cNvSpPr/>
      </dsp:nvSpPr>
      <dsp:spPr>
        <a:xfrm>
          <a:off x="2897632" y="2294805"/>
          <a:ext cx="382016" cy="382016"/>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9D15FD8-3322-C14F-A4E1-61F2A520248A}">
      <dsp:nvSpPr>
        <dsp:cNvPr id="0" name=""/>
        <dsp:cNvSpPr/>
      </dsp:nvSpPr>
      <dsp:spPr>
        <a:xfrm>
          <a:off x="3088640" y="2485813"/>
          <a:ext cx="1950720" cy="2763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422"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latin typeface="Bradley Hand" pitchFamily="2" charset="77"/>
            </a:rPr>
            <a:t>Hypothesis formation</a:t>
          </a:r>
        </a:p>
      </dsp:txBody>
      <dsp:txXfrm>
        <a:off x="3088640" y="2485813"/>
        <a:ext cx="1950720" cy="2763519"/>
      </dsp:txXfrm>
    </dsp:sp>
    <dsp:sp modelId="{513058B9-01CF-2F42-822D-4E272D457D7A}">
      <dsp:nvSpPr>
        <dsp:cNvPr id="0" name=""/>
        <dsp:cNvSpPr/>
      </dsp:nvSpPr>
      <dsp:spPr>
        <a:xfrm>
          <a:off x="5140960" y="1454573"/>
          <a:ext cx="528320" cy="52832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F143B2B-235B-484C-986D-03E1E427444D}">
      <dsp:nvSpPr>
        <dsp:cNvPr id="0" name=""/>
        <dsp:cNvSpPr/>
      </dsp:nvSpPr>
      <dsp:spPr>
        <a:xfrm>
          <a:off x="5405120" y="1718733"/>
          <a:ext cx="1950720" cy="353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946"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latin typeface="Bradley Hand" pitchFamily="2" charset="77"/>
            </a:rPr>
            <a:t>Drawing Inference</a:t>
          </a:r>
        </a:p>
        <a:p>
          <a:pPr marL="0" lvl="0" indent="0" algn="l" defTabSz="1244600">
            <a:lnSpc>
              <a:spcPct val="90000"/>
            </a:lnSpc>
            <a:spcBef>
              <a:spcPct val="0"/>
            </a:spcBef>
            <a:spcAft>
              <a:spcPct val="35000"/>
            </a:spcAft>
            <a:buNone/>
          </a:pPr>
          <a:r>
            <a:rPr lang="en-GB" sz="2800" kern="1200" dirty="0">
              <a:latin typeface="Bradley Hand" pitchFamily="2" charset="77"/>
            </a:rPr>
            <a:t>(Predictive and Model fitting)</a:t>
          </a:r>
        </a:p>
      </dsp:txBody>
      <dsp:txXfrm>
        <a:off x="5405120" y="1718733"/>
        <a:ext cx="1950720" cy="353060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60"/>
    </inkml:context>
    <inkml:brush xml:id="br0">
      <inkml:brushProperty name="width" value="0.05" units="cm"/>
      <inkml:brushProperty name="height" value="0.05" units="cm"/>
      <inkml:brushProperty name="color" value="#E71224"/>
    </inkml:brush>
  </inkml:definitions>
  <inkml:trace contextRef="#ctx0" brushRef="#br0">1 1 24575,'0'29'0,"0"31"0,0-11 0,0 5 0,0 7 0,0 1 0,0 1 0,0-1 0,0-8 0,0-4 0,0 23 0,0-20 0,0-30 0,0-12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69"/>
    </inkml:context>
    <inkml:brush xml:id="br0">
      <inkml:brushProperty name="width" value="0.05" units="cm"/>
      <inkml:brushProperty name="height" value="0.05" units="cm"/>
      <inkml:brushProperty name="color" value="#E71224"/>
    </inkml:brush>
  </inkml:definitions>
  <inkml:trace contextRef="#ctx0" brushRef="#br0">1 88 24575,'16'-3'0,"9"-5"0,26-7 0,0-6 0,-7 3 0,-10 5 0,-12 6 0,-12 5 0,-5 1 0,-2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70"/>
    </inkml:context>
    <inkml:brush xml:id="br0">
      <inkml:brushProperty name="width" value="0.05" units="cm"/>
      <inkml:brushProperty name="height" value="0.05" units="cm"/>
      <inkml:brushProperty name="color" value="#E71224"/>
    </inkml:brush>
  </inkml:definitions>
  <inkml:trace contextRef="#ctx0" brushRef="#br0">0 26 24575,'23'-3'0,"32"-1"0,35 1 0,-34 1 0,1-1 0,-2 0 0,-2 1 0,28-1 0,-27 1 0,-27 2 0,-16 0 0,-6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71"/>
    </inkml:context>
    <inkml:brush xml:id="br0">
      <inkml:brushProperty name="width" value="0.05" units="cm"/>
      <inkml:brushProperty name="height" value="0.05" units="cm"/>
      <inkml:brushProperty name="color" value="#E71224"/>
    </inkml:brush>
  </inkml:definitions>
  <inkml:trace contextRef="#ctx0" brushRef="#br0">0 1 24575,'36'0'0,"16"0"0,22 0 0,10 0 0,-1 0 0,-31 0 0,-12 0 0,-33 0 0,-5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72"/>
    </inkml:context>
    <inkml:brush xml:id="br0">
      <inkml:brushProperty name="width" value="0.05" units="cm"/>
      <inkml:brushProperty name="height" value="0.05" units="cm"/>
      <inkml:brushProperty name="color" value="#E71224"/>
    </inkml:brush>
  </inkml:definitions>
  <inkml:trace contextRef="#ctx0" brushRef="#br0">1 0 24575,'0'45'0,"0"21"0,0-17 0,0 3 0,0 8 0,0 2 0,0 4 0,0-1 0,0-4 0,0-2 0,0-7 0,0-3 0,0 28 0,0-25 0,0-22 0,0-18 0,0-7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73"/>
    </inkml:context>
    <inkml:brush xml:id="br0">
      <inkml:brushProperty name="width" value="0.05" units="cm"/>
      <inkml:brushProperty name="height" value="0.05" units="cm"/>
      <inkml:brushProperty name="color" value="#E71224"/>
    </inkml:brush>
  </inkml:definitions>
  <inkml:trace contextRef="#ctx0" brushRef="#br0">0 476 24575,'21'0'0,"18"0"0,21 0 0,14 0 0,26 0 0,-50-8 0,-1-1 0,28-2 0,-17-11 0,-45 9 0,1-28 0,-7 5 0,2-34 0,-9 11 0,-1-3 0,-1 6 0,0 12 0,0 12 0,0 19 0,0 16 0,0 35 0,1 22 0,1 11 0,0-8 0,0 3 0,3 31 0,1 1 0,1-20 0,0-4 0,1-4 0,3-1 0,6 11 0,1-3 0,5 15 0,8-3 0,-15-62 0,-9-17 0,-1-4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74"/>
    </inkml:context>
    <inkml:brush xml:id="br0">
      <inkml:brushProperty name="width" value="0.05" units="cm"/>
      <inkml:brushProperty name="height" value="0.05" units="cm"/>
      <inkml:brushProperty name="color" value="#E71224"/>
    </inkml:brush>
  </inkml:definitions>
  <inkml:trace contextRef="#ctx0" brushRef="#br0">1 0 24575,'0'27'0,"0"19"0,0 32 0,0-28 0,0 2 0,0 3 0,0 2 0,0 0 0,0 3 0,0 17 0,0 1 0,3-12 0,1-2 0,-4-8 0,1-4 0,6 6 0,-7-52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75"/>
    </inkml:context>
    <inkml:brush xml:id="br0">
      <inkml:brushProperty name="width" value="0.05" units="cm"/>
      <inkml:brushProperty name="height" value="0.05" units="cm"/>
      <inkml:brushProperty name="color" value="#E71224"/>
    </inkml:brush>
  </inkml:definitions>
  <inkml:trace contextRef="#ctx0" brushRef="#br0">1 74 24575,'27'0'0,"26"0"0,30-3 0,-33-1 0,2 0 0,0-2 0,-1-1 0,33-7 0,-10-3 0,-36 9 0,-9 0 0,-26 7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76"/>
    </inkml:context>
    <inkml:brush xml:id="br0">
      <inkml:brushProperty name="width" value="0.05" units="cm"/>
      <inkml:brushProperty name="height" value="0.05" units="cm"/>
      <inkml:brushProperty name="color" value="#E71224"/>
    </inkml:brush>
  </inkml:definitions>
  <inkml:trace contextRef="#ctx0" brushRef="#br0">0 1 24575,'0'26'0,"0"25"0,0 37 0,0-24 0,0 4 0,0 14 0,0 4 0,0 8 0,1 3 0,0-28 0,1 0 0,2 4 0,5 23 0,2 6 0,0-6 0,-2-24 0,-1-4 0,2 2 0,4 13 0,1 1 0,-1-10 0,-1-17 0,-1-7 0,6 17-6784,-6-30 6784,-5-22 0,-4-10 0,-1-3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77"/>
    </inkml:context>
    <inkml:brush xml:id="br0">
      <inkml:brushProperty name="width" value="0.05" units="cm"/>
      <inkml:brushProperty name="height" value="0.05" units="cm"/>
      <inkml:brushProperty name="color" value="#E71224"/>
    </inkml:brush>
  </inkml:definitions>
  <inkml:trace contextRef="#ctx0" brushRef="#br0">2843 36 24575,'-18'0'0,"-68"-1"0,-24-3 0,35-1 0,-5-1 0,10 3 0,-8-1 0,-4 1 0,0 1 0,-3-1 0,0-1 0,-2 4 0,-2 4 0,10 7 0,-2 5 0,0 3 0,-1 1 0,1-1-493,0-2 1,-1-1-1,1 1 1,0 3-1,3 4 493,0 5 0,1 3 0,2 3 0,4 2 0,6-2 0,-11 13 0,8 0 0,5 0 195,9-4 1,3 0 0,4 0-196,-12 17 0,6 0 0,12-6 0,7 0 0,7-7 0,5 5 0,4 29 0,6 2 0,4-32 0,2 0 938,3 25 0,5-2-938,9 3 0,13 4 0,15 2 0,-15-40 0,2 0 0,3 5 0,3-1 0,-1 0 0,2-1 0,4 3 0,3-1 0,3 0 0,3-1 0,3-4 0,1-1 0,4 0 0,5 0 0,-2-5 0,4 2 0,-1-4 0,9 6 0,2-1 0,-7-5 0,4 2 0,-2-4 0,11 0 0,-1-5 0,3-1 0,8-2 0,-14-10 0,9 0 0,1-1 0,-7-2 0,-7-1 0,-6-2 0,5 0 0,29 3 0,6-1 0,-11-2 0,-17-6 0,-6-1 0,2-2 0,0-1 0,0-3 0,3-5 0,-5-7 0,3-5 0,-3-1 0,10-8 0,-2-4 0,-12 0 0,2-3 0,-7-3 0,-1-11 0,-7-2 0,-1-4 0,-4-1 0,-6-1 0,-4 0 0,-3 2 0,-2 1 0,-6 5 0,-2 0 0,12-41 0,-15 0 0,-14 44 0,-5-6 0,-8-10 0,-6-7 0,-3 0 0,1 7 0,-3-1 0,-3-3 0,0 0 0,-3-5 0,-3-1 0,-4 0 0,-9-5 0,-5-2 0,-2 2 0,4 6 0,0-1 0,2 5 0,-3 0 0,-10-11 0,-2 0 0,5 14 0,9 21 0,6 9 0,-8-5 0,9 21 0,11 18 0,-9 1 0,-9 1 0,-2 3 0,6 1 0,10 1 0,10-3 0,9-1 0,4-2 0,2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78"/>
    </inkml:context>
    <inkml:brush xml:id="br0">
      <inkml:brushProperty name="width" value="0.05" units="cm"/>
      <inkml:brushProperty name="height" value="0.05" units="cm"/>
      <inkml:brushProperty name="color" value="#E71224"/>
    </inkml:brush>
  </inkml:definitions>
  <inkml:trace contextRef="#ctx0" brushRef="#br0">0 0 24575,'0'38'0,"0"24"0,0 23 0,0 9 0,0-20 0,0 0 0,0 17 0,0-7 0,0-3 0,0-59 0,0-11 0,0-8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61"/>
    </inkml:context>
    <inkml:brush xml:id="br0">
      <inkml:brushProperty name="width" value="0.05" units="cm"/>
      <inkml:brushProperty name="height" value="0.05" units="cm"/>
      <inkml:brushProperty name="color" value="#E71224"/>
    </inkml:brush>
  </inkml:definitions>
  <inkml:trace contextRef="#ctx0" brushRef="#br0">0 1 24575,'0'22'0,"0"16"0,0 21 0,0 14 0,2 4 0,1-7 0,3-11 0,-1-16 0,-1-7 0,-2-18 0,-2-4 0,0-11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79"/>
    </inkml:context>
    <inkml:brush xml:id="br0">
      <inkml:brushProperty name="width" value="0.05" units="cm"/>
      <inkml:brushProperty name="height" value="0.05" units="cm"/>
      <inkml:brushProperty name="color" value="#E71224"/>
    </inkml:brush>
  </inkml:definitions>
  <inkml:trace contextRef="#ctx0" brushRef="#br0">0 13 24575,'55'0'0,"1"0"0,8-1 0,8 0 0,9 0 0,-6 0 0,8 0 0,5 0 0,4 0 0,1 1-1207,-13-1 0,3 0 1,2 0-1,2 1 1,1-1-1,1 1 1,0-1 1206,8 1 0,1 0 0,2-1 0,1 1 0,0 1 0,-1-1 0,-1 1 0,-2 1 0,0 0 0,1 0 0,-2 1 0,0-1 0,-3 2 0,-1 0 297,1 0 1,-1 0-1,-2 1 1,-2 1-1,0 0 1,-1 1-298,12 3 0,1 1 0,-2 1 0,-6 0 0,-7 0 0,6 0 0,-9 0 0,-2 0 0,-3 1 0,-1 1 0,-17-5 357,-12-4 0,-33-3 0,-6-2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80"/>
    </inkml:context>
    <inkml:brush xml:id="br0">
      <inkml:brushProperty name="width" value="0.05" units="cm"/>
      <inkml:brushProperty name="height" value="0.05" units="cm"/>
      <inkml:brushProperty name="color" value="#E71224"/>
    </inkml:brush>
  </inkml:definitions>
  <inkml:trace contextRef="#ctx0" brushRef="#br0">74 0 24575,'0'29'0,"0"16"0,-5 12 0,-2 3 0,-1 11 0,0-18 0,-2-8 0,-2-23 0,2-9 0,-1-7 0,8-4 0,17-10 0,29-15 0,34-14 0,-25 15 0,5 0 0,8 3 0,2 2 0,0 2 0,0 4 0,-1 4 0,0 2 0,-7 1 0,-2 1 0,31-1 0,-24 2 0,-33-3 0,-79-19 0,11 8 0,-47-11 0,45 15 0,15 6 0,13 4 0,7 4 0,2 9 0,5 13 0,6 16 0,6 17 0,5 14 0,-1 12 0,-1 6 0,-3 4 0,-4-3 0,-1-8 0,-3-9 0,-3-16 0,0-7 0,-3-23 0,1-5 0,-2-19 0,0-3 0,0-4 0,0 1 0,0-3 0,0 4 0,0-1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81"/>
    </inkml:context>
    <inkml:brush xml:id="br0">
      <inkml:brushProperty name="width" value="0.05" units="cm"/>
      <inkml:brushProperty name="height" value="0.05" units="cm"/>
      <inkml:brushProperty name="color" value="#E71224"/>
    </inkml:brush>
  </inkml:definitions>
  <inkml:trace contextRef="#ctx0" brushRef="#br0">1 23 24575,'52'-4'0,"1"-2"0,-8 0 0,-6 2 0,-12 2 0,-13 2 0,-9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82"/>
    </inkml:context>
    <inkml:brush xml:id="br0">
      <inkml:brushProperty name="width" value="0.05" units="cm"/>
      <inkml:brushProperty name="height" value="0.05" units="cm"/>
      <inkml:brushProperty name="color" value="#E71224"/>
    </inkml:brush>
  </inkml:definitions>
  <inkml:trace contextRef="#ctx0" brushRef="#br0">1 0 24575,'25'0'0,"9"0"0,50 0 0,-20 0 0,20 0 0,-48 0 0,-20 0 0,-10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83"/>
    </inkml:context>
    <inkml:brush xml:id="br0">
      <inkml:brushProperty name="width" value="0.05" units="cm"/>
      <inkml:brushProperty name="height" value="0.05" units="cm"/>
      <inkml:brushProperty name="color" value="#E71224"/>
    </inkml:brush>
  </inkml:definitions>
  <inkml:trace contextRef="#ctx0" brushRef="#br0">285 1 24575,'-13'0'0,"-7"3"0,-19 18 0,4 14 0,-1 8 0,-18 40 0,21-19 0,5 2 0,16-13 0,5 2 0,1 19 0,4-1 0,4-20 0,3-1 0,7 16 0,6-4 0,31 10 0,21-9 0,9-12 0,0-17 0,-3-10 0,-11-13 0,-11-17 0,-13-25 0,-11-24 0,-11-28 0,-11-15 0,-9 47 0,-9-2 0,-26-26 0,-6 2 0,-5-3 0,2 21 0,2 11 0,20 29 0,10 7 0,7 4 0,3 3 0,3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84"/>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85"/>
    </inkml:context>
    <inkml:brush xml:id="br0">
      <inkml:brushProperty name="width" value="0.05" units="cm"/>
      <inkml:brushProperty name="height" value="0.05" units="cm"/>
      <inkml:brushProperty name="color" value="#E71224"/>
    </inkml:brush>
  </inkml:definitions>
  <inkml:trace contextRef="#ctx0" brushRef="#br0">3 153 24575,'-2'-13'0,"6"-8"0,11-9 0,39-13 0,-1 20 0,24 0 0,-17 29 0,-5 16 0,-9 14 0,-10 11 0,-11 3 0,-13 7 0,-7 21 0,-7-27 0,-3 5 0,-5 11 0,-4 2 0,-3 2 0,-3-1 0,-2-4 0,-3-3 0,4-11 0,0-5 0,-19 22 0,21-36 0,4-14 0,28-22 0,31-3 0,39-5 0,-28 5 0,4 0 0,10 1 0,2 1 0,-1 1 0,1 1 0,-4 1 0,0 1 0,-5 0 0,-2 0 0,29 0 0,-26 0 0,-23 0 0,-25 0 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86"/>
    </inkml:context>
    <inkml:brush xml:id="br0">
      <inkml:brushProperty name="width" value="0.05" units="cm"/>
      <inkml:brushProperty name="height" value="0.05" units="cm"/>
      <inkml:brushProperty name="color" value="#E71224"/>
    </inkml:brush>
  </inkml:definitions>
  <inkml:trace contextRef="#ctx0" brushRef="#br0">289 1 24575,'-12'0'0,"-13"0"0,-11 0 0,-8 0 0,-2 1 0,6 14 0,6 18 0,7 19 0,13 15 0,7-1 0,4-8 0,3-10 0,31-10 0,11-3 0,15 3 0,1-7 0,4-3 0,17-12 0,-5-3 0,22 6 0,-30-5 0,14 9 0,-40-5 0,-11 2 0,-8 0 0,-8 2 0,-8 0 0,-2 1 0,-8 3 0,-10 1 0,-11 2 0,-11-1 0,-9 2 0,-4-3 0,-4-4 0,6-8 0,-2-3 0,-23 1 0,-24 2 0,50-12 0,15-3 0,18 0 0,7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87"/>
    </inkml:context>
    <inkml:brush xml:id="br0">
      <inkml:brushProperty name="width" value="0.05" units="cm"/>
      <inkml:brushProperty name="height" value="0.05" units="cm"/>
      <inkml:brushProperty name="color" value="#E71224"/>
    </inkml:brush>
  </inkml:definitions>
  <inkml:trace contextRef="#ctx0" brushRef="#br0">1 126 24575,'15'0'0,"15"-1"0,22-7 0,6-3 0,32-6 0,-18 2 0,-1-1 0,7-3 0,-18 3 0,-21 7 0,-16 3 0,-11 2 0,-7 3 0,-3-2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88"/>
    </inkml:context>
    <inkml:brush xml:id="br0">
      <inkml:brushProperty name="width" value="0.05" units="cm"/>
      <inkml:brushProperty name="height" value="0.05" units="cm"/>
      <inkml:brushProperty name="color" value="#E71224"/>
    </inkml:brush>
  </inkml:definitions>
  <inkml:trace contextRef="#ctx0" brushRef="#br0">0 1 24575,'21'0'0,"19"0"0,19 0 0,15 0 0,-1 0 0,-12 0 0,-26 0 0,-11 0 0,-20 0 0,0 0 0,0 0 0,-1 0 0,0 0 0,0 0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62"/>
    </inkml:context>
    <inkml:brush xml:id="br0">
      <inkml:brushProperty name="width" value="0.05" units="cm"/>
      <inkml:brushProperty name="height" value="0.05" units="cm"/>
      <inkml:brushProperty name="color" value="#E71224"/>
    </inkml:brush>
  </inkml:definitions>
  <inkml:trace contextRef="#ctx0" brushRef="#br0">1 14 24575,'76'0'0,"-17"0"0,34 0 0,-33 0 0,-11-3 0,-9-1 0,-12 1 0,-8 0 0,-5 2 0,-9 1 0,-1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89"/>
    </inkml:context>
    <inkml:brush xml:id="br0">
      <inkml:brushProperty name="width" value="0.05" units="cm"/>
      <inkml:brushProperty name="height" value="0.05" units="cm"/>
      <inkml:brushProperty name="color" value="#E71224"/>
    </inkml:brush>
  </inkml:definitions>
  <inkml:trace contextRef="#ctx0" brushRef="#br0">0 0 24575,'0'13'0,"0"20"0,0 24 0,0 19 0,0 5 0,0-16 0,0-19 0,0-19 0,0-15 0,0-7 0,0-3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90"/>
    </inkml:context>
    <inkml:brush xml:id="br0">
      <inkml:brushProperty name="width" value="0.05" units="cm"/>
      <inkml:brushProperty name="height" value="0.05" units="cm"/>
      <inkml:brushProperty name="color" value="#E71224"/>
    </inkml:brush>
  </inkml:definitions>
  <inkml:trace contextRef="#ctx0" brushRef="#br0">0 0 24575,'49'0'0,"0"0"0,4 0 0,32 0 0,-25 0 0,-3 0 0,5 0 0,-15 0 0,-25 0 0,-7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91"/>
    </inkml:context>
    <inkml:brush xml:id="br0">
      <inkml:brushProperty name="width" value="0.05" units="cm"/>
      <inkml:brushProperty name="height" value="0.05" units="cm"/>
      <inkml:brushProperty name="color" value="#E71224"/>
    </inkml:brush>
  </inkml:definitions>
  <inkml:trace contextRef="#ctx0" brushRef="#br0">1 0 24575,'0'10'0,"0"16"0,0 25 0,0 35 0,0-31 0,0 4 0,0 1 0,0 1 0,0 0 0,0-2 0,0-5 0,0-2 0,0 37 0,0-12 0,0-33 0,0-13 0,0-25 0,0-4 0,0-1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92"/>
    </inkml:context>
    <inkml:brush xml:id="br0">
      <inkml:brushProperty name="width" value="0.05" units="cm"/>
      <inkml:brushProperty name="height" value="0.05" units="cm"/>
      <inkml:brushProperty name="color" value="#E71224"/>
    </inkml:brush>
  </inkml:definitions>
  <inkml:trace contextRef="#ctx0" brushRef="#br0">486 47 24575,'29'-3'0,"47"0"0,-3 0 0,12 0 0,-9 0 0,6 1 0,3-1-861,-10 1 1,2 0 0,2 1 0,1-1 860,8 0 0,2 1 0,2 0 0,-1 0 0,3 0 0,0 1 0,-1 1 0,0-1 0,-6 0 0,0 0 0,-1 0 0,-3 0 0,18 0 0,-2 0 0,-6 0 359,-17 0 0,-4 0 0,-6 0-359,7 0 0,-8 0 564,25 0-564,-46-2 0,-23-2 0,-13 1 1800,-5-2-1800,-3 5 0,0 6 0,-2 15 0,-5 24 0,-5 28 0,4-24 0,-1 2 0,1 8 0,1 3 0,1 4 0,1 2 0,2 0 0,1 1 0,1 2 0,2 1 0,-1-4 0,2-2 0,1-2 0,1-2 0,0-6 0,2-2 0,5 31 0,-3-18 0,-4-24 0,-3-14 0,-1-15 0,0-5 0,-15-5 0,-16 1 0,-37 5 0,17-3 0,-6 1 0,-14 1 0,-5 1 0,-15 2 0,-4 2-267,25-4 1,-2 1 0,-1 1 266,-8 1 0,-1 1 0,-1 0 0,-4 2 0,0 0 0,0 0 0,-5 1 0,0-1 0,1 1 0,-1-2 0,1 1 0,2-2 0,7 0 0,2-1 0,1 0 0,7-2 0,2 0 0,1-1 0,-18 1 0,3-1 0,14-2 0,1-1 0,-3-3 0,5-1 0,-8-1 0,10 0 0,56-2 0,2-8 0,-10-26 799,-5-17-799,4 6 0,0-6 0,-1-12 0,1-5 0,-3-14 0,1-5 0,6 22 0,0-3 0,1-3 0,-3-21 0,2-5 0,0 5 0,1-6 0,2 3 0,3 21 0,0-1 0,3 8 0,4 6 0,2 8 0,8-14 0,9 0 0,-3 47 0,-2 6 0,-9 12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93"/>
    </inkml:context>
    <inkml:brush xml:id="br0">
      <inkml:brushProperty name="width" value="0.05" units="cm"/>
      <inkml:brushProperty name="height" value="0.05" units="cm"/>
      <inkml:brushProperty name="color" value="#E71224"/>
    </inkml:brush>
  </inkml:definitions>
  <inkml:trace contextRef="#ctx0" brushRef="#br0">1 194 24575,'0'-58'0,"0"16"0,0-23 0,0 43 0,0 16 0,0 32 0,0 25 0,0 26 0,0 16 0,0-27 0,2 1 0,2 26 0,-1-38 0,2-4 0,2-5 0,-2-14 0,-2-18 0,-3-6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94"/>
    </inkml:context>
    <inkml:brush xml:id="br0">
      <inkml:brushProperty name="width" value="0.05" units="cm"/>
      <inkml:brushProperty name="height" value="0.05" units="cm"/>
      <inkml:brushProperty name="color" value="#E71224"/>
    </inkml:brush>
  </inkml:definitions>
  <inkml:trace contextRef="#ctx0" brushRef="#br0">0 0 24575,'41'0'0,"44"0"0,-13 0 0,14 0 0,-2 0 0,-13 0 0,-1 0 0,3 0 0,24 0 0,4 0 0,-4 0 0,-20 0 0,-3 0 0,-7 0 0,-3 0 0,-4 0 0,4 0 0,-9 0 0,-20 0 0,-21 0 0,-5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95"/>
    </inkml:context>
    <inkml:brush xml:id="br0">
      <inkml:brushProperty name="width" value="0.05" units="cm"/>
      <inkml:brushProperty name="height" value="0.05" units="cm"/>
      <inkml:brushProperty name="color" value="#E71224"/>
    </inkml:brush>
  </inkml:definitions>
  <inkml:trace contextRef="#ctx0" brushRef="#br0">247 0 24575,'-4'68'0,"-6"12"0,-9 11 0,5-43 0,-2 0 0,-22 42 0,12-43 0,0-4 0,-8 13 0,-7-5 0,32-41 0,-1-3 0,10-10 0,2-1 0,2 1 0,14-2 0,19-5 0,27-7 0,27-10 0,-39 12 0,1-1 0,3-2 0,-1 1 0,-4 0 0,-2 1 0,32-12 0,-21 6 0,-24 7 0,-16 1 0,-10-4 0,-6-6 0,-3-4 0,-2-2 0,-3 6 0,-3 5 0,-3 7 0,1 6 0,1 4 0,4 2 0,1 0 0,-1 0 0,-1 0 0,-1 0 0,-3 0 0,0 2 0,-11 12 0,7-1 0,-6 14 0,11 1 0,1 12 0,4 12 0,1 10 0,2 4 0,1 0 0,3 0 0,1-4 0,1-4 0,-1 22 0,-4-24 0,0 16 0,-1-29 0,0-5 0,0-6 0,0-8 0,0-14 0,0-7 0,0-9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96"/>
    </inkml:context>
    <inkml:brush xml:id="br0">
      <inkml:brushProperty name="width" value="0.05" units="cm"/>
      <inkml:brushProperty name="height" value="0.05" units="cm"/>
      <inkml:brushProperty name="color" value="#E71224"/>
    </inkml:brush>
  </inkml:definitions>
  <inkml:trace contextRef="#ctx0" brushRef="#br0">1 1 24575,'99'0'0,"0"0"0,-35 0 0,2 0 0,21 0 0,11 0 0,-12 0 0,-20 0 0,-9 0 0,26 0 0,-47 0 0,-22 0 0,-13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97"/>
    </inkml:context>
    <inkml:brush xml:id="br0">
      <inkml:brushProperty name="width" value="0.05" units="cm"/>
      <inkml:brushProperty name="height" value="0.05" units="cm"/>
      <inkml:brushProperty name="color" value="#E71224"/>
    </inkml:brush>
  </inkml:definitions>
  <inkml:trace contextRef="#ctx0" brushRef="#br0">1 1 24575,'0'29'0,"0"37"0,0-7 0,0 7 0,0 25 0,0 7-450,1-22 1,0 3 0,1 0 449,0-2 0,1-1 0,0-1 0,1 26 0,1-6 219,0-18 1,0-7-220,1 23-6334,-4-35 6334,-1-32 0,-1-18 0,0-6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98"/>
    </inkml:context>
    <inkml:brush xml:id="br0">
      <inkml:brushProperty name="width" value="0.05" units="cm"/>
      <inkml:brushProperty name="height" value="0.05" units="cm"/>
      <inkml:brushProperty name="color" value="#E71224"/>
    </inkml:brush>
  </inkml:definitions>
  <inkml:trace contextRef="#ctx0" brushRef="#br0">0 1 24575,'0'26'0,"0"31"0,0-6 0,0 8 0,0 20 0,0 7 0,0 9 0,0 2 0,0-2 0,0-2 0,0-13 0,0-6 0,0-17 0,0-5 0,0 22 0,0-40 0,0-15 0,0-18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63"/>
    </inkml:context>
    <inkml:brush xml:id="br0">
      <inkml:brushProperty name="width" value="0.05" units="cm"/>
      <inkml:brushProperty name="height" value="0.05" units="cm"/>
      <inkml:brushProperty name="color" value="#E71224"/>
    </inkml:brush>
  </inkml:definitions>
  <inkml:trace contextRef="#ctx0" brushRef="#br0">24 112 24575,'-10'-9'0,"0"-1"0,7 4 0,22 2 0,48 3 0,-6 0 0,7-1 0,18-2 0,7-1 0,-12-1 0,6-3 0,-7 1 0,2 0 0,-4-2 0,4 0 0,-12 0 0,-31 3 0,-25 6 0,-10 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99"/>
    </inkml:context>
    <inkml:brush xml:id="br0">
      <inkml:brushProperty name="width" value="0.05" units="cm"/>
      <inkml:brushProperty name="height" value="0.05" units="cm"/>
      <inkml:brushProperty name="color" value="#E71224"/>
    </inkml:brush>
  </inkml:definitions>
  <inkml:trace contextRef="#ctx0" brushRef="#br0">1 0 24575,'16'0'0,"35"0"0,2 0 0,9 0 0,28 0 0,7 0-373,-23 0 1,2 0 0,0 0 372,0 0 0,-1 0 0,-2 0 0,25 0 0,-6 0 182,-22 0 1,-5 0-183,29 0 0,-40 0 0,-31 0 0,-13 0 0,-7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00"/>
    </inkml:context>
    <inkml:brush xml:id="br0">
      <inkml:brushProperty name="width" value="0.05" units="cm"/>
      <inkml:brushProperty name="height" value="0.05" units="cm"/>
      <inkml:brushProperty name="color" value="#E71224"/>
    </inkml:brush>
  </inkml:definitions>
  <inkml:trace contextRef="#ctx0" brushRef="#br0">285 0 24575,'-7'32'0,"-8"9"0,-16 20 0,-4 6 0,-8 13 0,6-11 0,2-6 0,7-16 0,8-15 0,3-12 0,9-12 0,0-4 0,7-4 0,4 0 0,15 0 0,28-1 0,36-6 0,-16-1 0,10-3 0,-4 1 0,-7 2 0,0-2 0,34-5 0,-10 1 0,-41 6 0,-20 2 0,-17 2 0,-4 0 0,-10-2 0,-15-9 0,-28-15 0,-21-13 0,-10-10 0,13 5 0,22 14 0,18 14 0,12 11 0,7 7 0,3 16 0,1 13 0,1 23 0,0 27 0,2 23 0,0-42 0,0 1 0,1 4 0,0 4 0,1 25 0,0 0 0,-2-22 0,-1 0 0,1 17 0,0-3 0,-1 16 0,-1-21 0,0-23 0,0-22 0,0-14 0,0-12 0,0-5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01"/>
    </inkml:context>
    <inkml:brush xml:id="br0">
      <inkml:brushProperty name="width" value="0.05" units="cm"/>
      <inkml:brushProperty name="height" value="0.05" units="cm"/>
      <inkml:brushProperty name="color" value="#E71224"/>
    </inkml:brush>
  </inkml:definitions>
  <inkml:trace contextRef="#ctx0" brushRef="#br0">0 0 24575,'20'0'0,"17"0"0,30 0 0,19 0 0,8 0 0,-12 0 0,-20 0 0,-22 0 0,-18 0 0,-13 0 0,-5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02"/>
    </inkml:context>
    <inkml:brush xml:id="br0">
      <inkml:brushProperty name="width" value="0.05" units="cm"/>
      <inkml:brushProperty name="height" value="0.05" units="cm"/>
      <inkml:brushProperty name="color" value="#E71224"/>
    </inkml:brush>
  </inkml:definitions>
  <inkml:trace contextRef="#ctx0" brushRef="#br0">0 1 24575,'0'93'0,"0"1"0,0 0 0,0-1 0,0-8 0,0 1 0,0-8 0,0-16 0,0 10 0,0-20 0,0-31 0,0-8 0,0-13 0,0-1 0,0-2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03"/>
    </inkml:context>
    <inkml:brush xml:id="br0">
      <inkml:brushProperty name="width" value="0.05" units="cm"/>
      <inkml:brushProperty name="height" value="0.05" units="cm"/>
      <inkml:brushProperty name="color" value="#E71224"/>
    </inkml:brush>
  </inkml:definitions>
  <inkml:trace contextRef="#ctx0" brushRef="#br0">427 34 24575,'-23'0'0,"-4"0"0,-13 0 0,-6 4 0,0 12 0,1 18 0,9 23 0,7 19 0,10 13 0,8 1 0,7 0 0,4-7 0,4-28 0,5 0 0,17 26 0,-5-31 0,5-3 0,31 7 0,1-10 0,-7-16 0,-14-11 0,-8-10 0,-1-13 0,7-17 0,15-24 0,2-17 0,-2-12 0,-11-4 0,-24 23 0,-6-2 0,-6-34 0,-12 33 0,-9 1 0,-39-22 0,16 40 0,-5 3 0,-3 3 0,-4 2 0,-22-5 0,-1 5 0,24 11 0,1 3 0,-11-2 0,7 5 0,19 9 0,16 5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04"/>
    </inkml:context>
    <inkml:brush xml:id="br0">
      <inkml:brushProperty name="width" value="0.05" units="cm"/>
      <inkml:brushProperty name="height" value="0.05" units="cm"/>
      <inkml:brushProperty name="color" value="#E71224"/>
    </inkml:brush>
  </inkml:definitions>
  <inkml:trace contextRef="#ctx0" brushRef="#br0">1 0 24575,'22'0'0,"28"0"0,37 0 0,-30 0 0,0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05"/>
    </inkml:context>
    <inkml:brush xml:id="br0">
      <inkml:brushProperty name="width" value="0.05" units="cm"/>
      <inkml:brushProperty name="height" value="0.05" units="cm"/>
      <inkml:brushProperty name="color" value="#E71224"/>
    </inkml:brush>
  </inkml:definitions>
  <inkml:trace contextRef="#ctx0" brushRef="#br0">1 10 24575,'37'0'0,"19"-1"0,25-1 0,15 0 0,-14-1 0,-12 2 0,-32 1 0,-19 0 0,-17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06"/>
    </inkml:context>
    <inkml:brush xml:id="br0">
      <inkml:brushProperty name="width" value="0.05" units="cm"/>
      <inkml:brushProperty name="height" value="0.05" units="cm"/>
      <inkml:brushProperty name="color" value="#E71224"/>
    </inkml:brush>
  </inkml:definitions>
  <inkml:trace contextRef="#ctx0" brushRef="#br0">10 199 24575,'0'42'0,"0"19"0,0-13 0,0 4 0,0 16 0,0 4 0,0 11 0,0 2 0,0 4 0,0-1 0,0-8 0,0-2 0,0-12 0,0-4 0,0 26 0,0-31 0,0-26 0,0-20 0,0-16 0,0-23 0,-1-22 0,0-10 0,0 4 0,-1-6 0,1-17 0,0-10 0,1 5 0,-2-1 0,1 1 0,3 10 0,0-4 0,5 7 0,5 3 0,6 6 0,4 3 0,5 5 0,2 10 0,3 5 0,29-19 0,-13 22 0,-10 14 0,-9 13 0,-6 6 0,-3 7 0,-5 12 0,-4 10 0,-5 11 0,-4 26 0,-1-27 0,-1 14 0,0-39 0,-12 6 0,-12 3 0,-13 8 0,-3 2 0,7-5 0,10-9 0,9-6 0,6-4 0,5-5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07"/>
    </inkml:context>
    <inkml:brush xml:id="br0">
      <inkml:brushProperty name="width" value="0.05" units="cm"/>
      <inkml:brushProperty name="height" value="0.05" units="cm"/>
      <inkml:brushProperty name="color" value="#E71224"/>
    </inkml:brush>
  </inkml:definitions>
  <inkml:trace contextRef="#ctx0" brushRef="#br0">0 1 24575,'23'0'0,"17"0"0,22 0 0,11 0 0,-7 0 0,-17 0 0,-21 0 0,-15 0 0,-8 0 0,-3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08"/>
    </inkml:context>
    <inkml:brush xml:id="br0">
      <inkml:brushProperty name="width" value="0.05" units="cm"/>
      <inkml:brushProperty name="height" value="0.05" units="cm"/>
      <inkml:brushProperty name="color" value="#E71224"/>
    </inkml:brush>
  </inkml:definitions>
  <inkml:trace contextRef="#ctx0" brushRef="#br0">1 414 24575,'32'24'0,"7"16"0,10 20 0,-17-10 0,-1 2 0,12 22 0,2 15 0,-29-59 0,-6-10 0,-9-21 0,3-8 0,9-23 0,19-29 0,-9 14 0,2-3 0,4-6 0,3-4 0,12-20 0,0 0 0,-14 24 0,-1 2 0,8-9 0,-2 6 0,-2 4 0,-8 16 0,-8 12 0,-6 11 0,-6 3 0,-3 7 0,-2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64"/>
    </inkml:context>
    <inkml:brush xml:id="br0">
      <inkml:brushProperty name="width" value="0.05" units="cm"/>
      <inkml:brushProperty name="height" value="0.05" units="cm"/>
      <inkml:brushProperty name="color" value="#E71224"/>
    </inkml:brush>
  </inkml:definitions>
  <inkml:trace contextRef="#ctx0" brushRef="#br0">0 1 24575,'0'10'0,"0"12"0,0 17 0,0 20 0,0 14 0,0 1 0,0-7 0,0-12 0,0 13 0,0-33 0,0 9 0,0-36 0,0 5 0,0-3 0,0 2 0,0-6 0,0-3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09"/>
    </inkml:context>
    <inkml:brush xml:id="br0">
      <inkml:brushProperty name="width" value="0.05" units="cm"/>
      <inkml:brushProperty name="height" value="0.05" units="cm"/>
      <inkml:brushProperty name="color" value="#E71224"/>
    </inkml:brush>
  </inkml:definitions>
  <inkml:trace contextRef="#ctx0" brushRef="#br0">216 648 24575,'-11'-6'0,"1"2"0,-6 1 0,-4 3 0,-8 4 0,-10 15 0,1 25 0,7 30 0,11 17 0,15-38 0,2 1 0,2-1 0,0 0 0,0 43 0,3-17 0,6-29 0,11-23 0,48-35 0,-6-31 0,-15 5 0,-3-7 0,-11-9 0,-6-4 0,-2-2 0,-5-2 0,-4 5 0,-2 0 0,-4 1 0,-1 4 0,-2 0 0,-2 19 0,-5 55 0,0 18 0,4 12 0,3 1 0,6-9 0,3-12 0,-1-11 0,-1-11 0,-1-7 0,1-10 0,5-19 0,8-35 0,-10 12 0,-2-5 0,1-11 0,-2-7 0,-5 0 0,-1-5 0,-1 4 0,-1-12 0,-2 2 0,0-14 0,-3 7 0,-1 0 0,-2 37 0,0 28 0,-2 11 0,2 10 0,-2 0 0,0 1 0,-4 13 0,-1 25 0,0 37 0,6-18 0,0 4 0,1 11 0,2 7 0,6 12 0,2 10 0,1-8 0,1-4 0,1-1 0,0-5 0,2 4 0,2-15 0,13 9 0,-5-29 0,1-24 0,5-21 0,8-23 0,12-29 0,1-25 0,-3-18 0,-11 0 0,-16 11 0,-10 19 0,-7 20 0,-3 16 0,0 14 0,0 13 0,0 14 0,1 13 0,4 13 0,4 3 0,4-3 0,1-7 0,1-11 0,0-8 0,0-6 0,-1-6 0,3-5 0,6-5 0,8-12 0,5-14 0,-3-17 0,-2-43 0,-17 20 0,-2-14 0,-12 38 0,0 24 0,0 5 0,0 19 0,0 9 0,0 16 0,2 12 0,3 9 0,7 2 0,4-7 0,10-1 0,-12-23 0,10-1 0,-2-13 0,18 3 0,12 4 0,26 1 0,-26-6 0,8-6 0,-32-21 0,-1-23 0,-2-23 0,-4-16 0,-4-1 0,-6 14 0,-2 15 0,-4 18 0,-1 13 0,-5 10 0,-5 6 0,-23 4 0,-1 6 0,-13 5 0,13 6 0,7 8 0,7 12 0,6 14 0,5 16 0,11 12 0,15 4 0,14-1 0,2-26 0,4-2 0,22 17 0,-20-28 0,0-5 0,12-6 0,-7-15 0,-2-10 0,-1-16 0,1-13 0,-2-8 0,-8-3 0,-8 8 0,-8 12 0,-11 7 0,-3 5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10"/>
    </inkml:context>
    <inkml:brush xml:id="br0">
      <inkml:brushProperty name="width" value="0.05" units="cm"/>
      <inkml:brushProperty name="height" value="0.05" units="cm"/>
      <inkml:brushProperty name="color" value="#E71224"/>
    </inkml:brush>
  </inkml:definitions>
  <inkml:trace contextRef="#ctx0" brushRef="#br0">0 1 24575,'24'0'0,"28"0"0,30 0 0,-13 0 0,-2 0 0,5 0 0,8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11"/>
    </inkml:context>
    <inkml:brush xml:id="br0">
      <inkml:brushProperty name="width" value="0.05" units="cm"/>
      <inkml:brushProperty name="height" value="0.05" units="cm"/>
      <inkml:brushProperty name="color" value="#E71224"/>
    </inkml:brush>
  </inkml:definitions>
  <inkml:trace contextRef="#ctx0" brushRef="#br0">0 1 24575,'84'0'0,"12"0"0,-37 0 0,1 0 0,0 0 0,0 0 0,1 0 0,-4 0 0,6 0 0,-14 0 0,-48 0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12"/>
    </inkml:context>
    <inkml:brush xml:id="br0">
      <inkml:brushProperty name="width" value="0.05" units="cm"/>
      <inkml:brushProperty name="height" value="0.05" units="cm"/>
      <inkml:brushProperty name="color" value="#E71224"/>
    </inkml:brush>
  </inkml:definitions>
  <inkml:trace contextRef="#ctx0" brushRef="#br0">1 46 24575,'38'-8'0,"7"-1"0,41-6 0,7 5 0,-43 7 0,0 3 0,46 14 0,-13 29 0,-23 28 0,-39-25 0,-6 3 0,-8 4 0,-8 1 0,-8-2 0,-7-2 0,-6 0 0,-4-4 0,-33 35 0,2-22 0,5-16 0,24-25 0,24-8 0,46-9 0,45 1 0,-31 0 0,2 1 0,4 0 0,1 2 0,-5 1 0,-1 1 0,36 8 0,-22 0 0,-35-6 0,-18-2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13"/>
    </inkml:context>
    <inkml:brush xml:id="br0">
      <inkml:brushProperty name="width" value="0.05" units="cm"/>
      <inkml:brushProperty name="height" value="0.05" units="cm"/>
      <inkml:brushProperty name="color" value="#E71224"/>
    </inkml:brush>
  </inkml:definitions>
  <inkml:trace contextRef="#ctx0" brushRef="#br0">0 0 24575,'18'0'0,"30"0"0,0 0 0,7 0 0,9 0 0,3 0 0,4 0 0,0 0 0,-6 0 0,-2 0 0,30 0 0,-23 0 0,-37 0 0,-17 0 0,-15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14"/>
    </inkml:context>
    <inkml:brush xml:id="br0">
      <inkml:brushProperty name="width" value="0.05" units="cm"/>
      <inkml:brushProperty name="height" value="0.05" units="cm"/>
      <inkml:brushProperty name="color" value="#E71224"/>
    </inkml:brush>
  </inkml:definitions>
  <inkml:trace contextRef="#ctx0" brushRef="#br0">43 0 24575,'-3'23'0,"-6"10"0,-3 7 0,1 2 0,4-17 0,7-9 0,7-15 0,17 1 0,32-2 0,27 0 0,-29 0 0,2 0 0,4 0 0,0 0 0,-7 0 0,0 0 0,6 0 0,-5 0 0,6 0 0,-7 0 0,-45-2 0,-11-2 0,-11-4 0,-3-2 0,-4 2 0,9 3 0,3 4 0,5 3 0,-4 13 0,-5 22 0,-2 24 0,-1 23 0,3 11 0,6-1 0,2-3 0,1-14 0,2-15 0,0-16 0,1-14 0,-2-8 0,3-15 0,-3-1 0,3-9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15"/>
    </inkml:context>
    <inkml:brush xml:id="br0">
      <inkml:brushProperty name="width" value="0.05" units="cm"/>
      <inkml:brushProperty name="height" value="0.05" units="cm"/>
      <inkml:brushProperty name="color" value="#E71224"/>
    </inkml:brush>
  </inkml:definitions>
  <inkml:trace contextRef="#ctx0" brushRef="#br0">0 8 24575,'23'0'0,"14"-2"0,10 0 0,-14 0 0,-7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16"/>
    </inkml:context>
    <inkml:brush xml:id="br0">
      <inkml:brushProperty name="width" value="0.05" units="cm"/>
      <inkml:brushProperty name="height" value="0.05" units="cm"/>
      <inkml:brushProperty name="color" value="#E71224"/>
    </inkml:brush>
  </inkml:definitions>
  <inkml:trace contextRef="#ctx0" brushRef="#br0">1 0 24575,'9'0'0,"13"0"0,18 0 0,12 0 0,3 0 0,-8 0 0,-25 0 0,-7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17"/>
    </inkml:context>
    <inkml:brush xml:id="br0">
      <inkml:brushProperty name="width" value="0.05" units="cm"/>
      <inkml:brushProperty name="height" value="0.05" units="cm"/>
      <inkml:brushProperty name="color" value="#E71224"/>
    </inkml:brush>
  </inkml:definitions>
  <inkml:trace contextRef="#ctx0" brushRef="#br0">115 15 24575,'-8'-10'0,"2"6"0,-7 11 0,-2 19 0,-13 48 0,8-7 0,1 30 0,14-26 0,5-3 0,6-6 0,38 10 0,1-27 0,31 3 0,-22-31 0,-11-8 0,-13-4 0,-13-4 0,-3-4 0,-1-11 0,2-19 0,0-25 0,-3-23 0,-5-11 0,-8 35 0,-2 3 0,1-2 0,-7-1 0,5 56 0,-1-1 0,0-3 0,2 3 0,2-1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18"/>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65"/>
    </inkml:context>
    <inkml:brush xml:id="br0">
      <inkml:brushProperty name="width" value="0.05" units="cm"/>
      <inkml:brushProperty name="height" value="0.05" units="cm"/>
      <inkml:brushProperty name="color" value="#E71224"/>
    </inkml:brush>
  </inkml:definitions>
  <inkml:trace contextRef="#ctx0" brushRef="#br0">1 28 24575,'21'0'0,"13"0"0,23-4 0,22-3 0,-19 3 0,2 1 0,32-4 0,-39 5 0,-3 2 0,4 0 0,-14 0 0,-3 0 0,-20 0 0,1 0 0,-13 0 0,-2 0 0,-2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19"/>
    </inkml:context>
    <inkml:brush xml:id="br0">
      <inkml:brushProperty name="width" value="0.05" units="cm"/>
      <inkml:brushProperty name="height" value="0.05" units="cm"/>
      <inkml:brushProperty name="color" value="#E71224"/>
    </inkml:brush>
  </inkml:definitions>
  <inkml:trace contextRef="#ctx0" brushRef="#br0">69 1 24575,'-6'0'0,"-4"0"0,-2 2 0,-6 31 0,7 4 0,1 27 0,9-3 0,1-1 0,3 2 0,8-3 0,12-4 0,12-2 0,11-6 0,5-3 0,-1-4 0,1-6 0,-5-4 0,9 8 0,-19-10 0,3 7 0,-25-17 0,-8 0 0,-4-1 0,-19 17 0,-4-1 0,-19 14 0,-2-9 0,-7-3 0,-3-6 0,-2-6 0,6-7 0,8-6 0,10-5 0,16-3 0,5-2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20"/>
    </inkml:context>
    <inkml:brush xml:id="br0">
      <inkml:brushProperty name="width" value="0.05" units="cm"/>
      <inkml:brushProperty name="height" value="0.05" units="cm"/>
      <inkml:brushProperty name="color" value="#E71224"/>
    </inkml:brush>
  </inkml:definitions>
  <inkml:trace contextRef="#ctx0" brushRef="#br0">0 91 24575,'75'-8'0,"10"-6"0,-33 4 0,0-1 0,41-11 0,-21 7 0,-25 6 0,-21 7 0,-14 2 0,-9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21"/>
    </inkml:context>
    <inkml:brush xml:id="br0">
      <inkml:brushProperty name="width" value="0.05" units="cm"/>
      <inkml:brushProperty name="height" value="0.05" units="cm"/>
      <inkml:brushProperty name="color" value="#E71224"/>
    </inkml:brush>
  </inkml:definitions>
  <inkml:trace contextRef="#ctx0" brushRef="#br0">0 1324 24575,'73'-58'0,"-10"10"0,10-7 0,-3 1 0,6-4 0,3-2-216,-12 9 1,2-1-1,2-1 1,3-3 215,0 1 0,4-4 0,1 0 0,-1 0 0,-5 4 0,-1 0 0,-3 3 0,-2 1 0,0 1 0,-1 1 0,0 0 0,-3 2 0,-9 7 0,2-3 0,-15 10 0,-19 16 0,-17 12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22"/>
    </inkml:context>
    <inkml:brush xml:id="br0">
      <inkml:brushProperty name="width" value="0.05" units="cm"/>
      <inkml:brushProperty name="height" value="0.05" units="cm"/>
      <inkml:brushProperty name="color" value="#E71224"/>
    </inkml:brush>
  </inkml:definitions>
  <inkml:trace contextRef="#ctx0" brushRef="#br0">1 92 24575,'0'40'0,"0"24"0,0-11 0,0 6 0,0-44 0,0-4 0,7-10 0,17-14 0,33-24 0,-12 10 0,5-1 0,7-5 0,3-1 0,1 1 0,0 1 0,-4 5 0,-5 2 0,5-3 0,-18 10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23"/>
    </inkml:context>
    <inkml:brush xml:id="br0">
      <inkml:brushProperty name="width" value="0.05" units="cm"/>
      <inkml:brushProperty name="height" value="0.05" units="cm"/>
      <inkml:brushProperty name="color" value="#E71224"/>
    </inkml:brush>
  </inkml:definitions>
  <inkml:trace contextRef="#ctx0" brushRef="#br0">167 276 24575,'0'82'0,"0"0"0,0-1 0,0 6 0,0 4 0,0 8 0,0-8 0,1-2 0,0 0 0,0 8 0,0 8 0,0-16 0,0-34 0,0-8 0,1 35 0,-2-49 0,0-31 0,0 1 0,-4-20 0,-11-22 0,-11-31 0,8 19 0,0-3 0,-2-3 0,2-6 0,4-14 0,2-10 0,2 6 0,0 8 0,4 0 0,2-2 0,4-4 0,5 9 0,10 16 0,5 7 0,5-2 0,4 0 0,13-13 0,4 0 0,5 3 0,0 3 0,-8 7 0,0 5 0,-1 8 0,-2 9 0,5 15 0,-2 5 0,-3 7 0,-3 7 0,-8 7 0,-5 9 0,-5 8 0,-4 5 0,-6 5 0,-4 6 0,-3 6 0,-5 4 0,-11 6 0,-14-1 0,-17 4 0,-14 2 0,-8-1 0,2-6 0,6-8 0,12-13 0,12-12 0,9-6 0,12-12 0,4-3 0,7-6 0,1 1 0,0-1 0,0 0 0,1-1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24"/>
    </inkml:context>
    <inkml:brush xml:id="br0">
      <inkml:brushProperty name="width" value="0.05" units="cm"/>
      <inkml:brushProperty name="height" value="0.05" units="cm"/>
      <inkml:brushProperty name="color" value="#E71224"/>
    </inkml:brush>
  </inkml:definitions>
  <inkml:trace contextRef="#ctx0" brushRef="#br0">149 1 24575,'-3'21'0,"-5"19"0,-2 13 0,-3 6 0,3-8 0,-1 2 0,-5 21 0,1 0 0,4-14 0,1-3 0,1 0 0,2-1 0,-1 0 0,2-1 0,1 2 0,2-1 0,1-3 0,0 0 0,2 3 0,0 0 0,0-2 0,0-1 0,0 46 0,4-11 0,7-11 0,12-4 0,12-6 0,7-7 0,-11-19 0,1-2 0,14 14 0,7 9 0,-25-32 0,2-6 0,-11-12 0,2 0 0,-12-11 0,-1 0 0,-3-1 0,-1 0 0,-2 0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25"/>
    </inkml:context>
    <inkml:brush xml:id="br0">
      <inkml:brushProperty name="width" value="0.05" units="cm"/>
      <inkml:brushProperty name="height" value="0.05" units="cm"/>
      <inkml:brushProperty name="color" value="#E71224"/>
    </inkml:brush>
  </inkml:definitions>
  <inkml:trace contextRef="#ctx0" brushRef="#br0">144 77 24575,'-4'-13'0,"6"-1"0,12-5 0,14 3 0,17 7 0,12 3 0,4 11 0,10 54 0,-30 6 0,-21-6 0,-10 5 0,-15-4 0,-10-1 0,-6 5 0,-9 1 0,-3-5 0,-6 4 0,0-5 0,-5 5 0,0-3 0,-11 13 0,2-8 0,4-11 0,15-20 0,18-22 0,4-7 0,12-15 0,10-9 0,17-5 0,20-1 0,27 8 0,15 7 0,-19 11 0,1 3 0,-17 1 0,-2 2 0,11 3 0,-8 1 0,-12 2 0,-20-4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26"/>
    </inkml:context>
    <inkml:brush xml:id="br0">
      <inkml:brushProperty name="width" value="0.05" units="cm"/>
      <inkml:brushProperty name="height" value="0.05" units="cm"/>
      <inkml:brushProperty name="color" value="#E71224"/>
    </inkml:brush>
  </inkml:definitions>
  <inkml:trace contextRef="#ctx0" brushRef="#br0">1 1 24575,'0'74'0,"0"1"0,0 0 0,1 23 0,1 4 0,-1-5 0,1 6 0,1-6 0,1-23 0,1-3 0,0-3 0,3 21 0,2-5 0,-2-23 0,1-6 0,4 20 0,-8-40 0,-2-21 0,-3-10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27"/>
    </inkml:context>
    <inkml:brush xml:id="br0">
      <inkml:brushProperty name="width" value="0.05" units="cm"/>
      <inkml:brushProperty name="height" value="0.05" units="cm"/>
      <inkml:brushProperty name="color" value="#E71224"/>
    </inkml:brush>
  </inkml:definitions>
  <inkml:trace contextRef="#ctx0" brushRef="#br0">0 897 24575,'22'0'0,"23"0"0,25-1 0,22-7 0,4-7 0,-11-3 0,-18 1 0,-26 7 0,-22 4 0,-11 1 0,-6-4 0,-2-14 0,0-77 0,3 50 0,-1-4 0,2-26 0,0-4 0,0-4 0,0 5 0,0 30 0,-1 3 0,-2-9 0,0 10 0,-1 22 0,0 19 0,0 14 0,-2 19 0,-3 49 0,-1 13 0,3-34 0,1 2 0,-1 12 0,-2 8 0,3-7 0,1-7 0,2-5 0,0 1 0,1-1 0,2-2 0,0-1 0,9 44 0,4-14 0,0-9 0,-1-6 0,0-8 0,-1-8 0,-1-13 0,-4-13 0,-4-10 0,-3-9 0,-3-3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28"/>
    </inkml:context>
    <inkml:brush xml:id="br0">
      <inkml:brushProperty name="width" value="0.05" units="cm"/>
      <inkml:brushProperty name="height" value="0.05" units="cm"/>
      <inkml:brushProperty name="color" value="#E71224"/>
    </inkml:brush>
  </inkml:definitions>
  <inkml:trace contextRef="#ctx0" brushRef="#br0">86 1457 24575,'10'3'0,"14"-4"0,16-12 0,19-16 0,0-14 0,-12-15 0,-14-4 0,-19 5 0,-7 3 0,-7 27 0,-6 6 0,-7 18 0,-9-1 0,-39 31 0,6 7 0,15-4 0,1 4 0,-18 36 0,15 0 0,13 5 0,14-5 0,27 6 0,16-27 0,29 0 0,18-28 0,10-7 0,8-4 0,1-6 0,-2-5 0,0-11 0,-4-22 0,-44 5 0,-3-6 0,-2-9 0,-4-6 0,-4-4 0,-6-3 0,-5-1 0,-5-1 0,-5 5 0,-3 1 0,-2-46 0,-7 45 0,-11 15 0,-17 47 0,-25 24 0,-17 23 0,23-4 0,3 4 0,14-13 0,5 0 0,-2 10 0,6-1 0,15 7 0,12-13 0,21-10 0,24-17 0,21-16 0,13-25 0,-4-30 0,-45 17 0,-3-4 0,-3-3 0,-5-3 0,7-38 0,-17 13 0,-14 17 0,-18 20 0,8 20 0,-9 15 0,20 18 0,2 10 0,5 7 0,5 2 0,4-3 0,3-1 0,3 0 0,2-3 0,4 1 0,2-6 0,2-5 0,3-4 0,1-7 0,3-3 0,1-5 0,9-7 0,6-10 0,6-28 0,0-9 0,-23 18 0,-1-1 0,22-28 0,-7 1 0,-17 3 0,-12 14 0,-12 16 0,-7 15 0,-17 4 0,-23 8 0,-22 4 0,-19 22 0,0 30 0,43-12 0,6 7 0,5 6 0,7 3 0,5 0 0,5 0 0,4-6 0,5-3 0,10 26 0,26-22 0,5-37 0,27-43 0,-34-14 0,-3-11 0,6-19 0,-2-8 0,-13 15 0,-3-4 0,-1-2-198,-3-3 1,-2-3 0,-3 0 197,-2 0 0,-3 0 0,-3 1 0,-2 4 0,-3 1 0,-1 2 0,-5-22 0,-2 6 0,-2 17 0,-2 6 0,-13-20 0,8 36 0,7 26 0,5 14 0,3 18 0,1 20 592,1 33-592,8 30 0,0-37 0,2 1 0,4 6 0,2 2 0,1 0 0,2 1 0,-2-5 0,0-1 0,-3-6 0,0-4 0,7 28 0,-7-26 0,-5-22 0,-2-9 0,2 1 0,0 2 0,1 1 0,-1-3 0,-3-3 0,-1-13 0,-2-1 0,0-8 0,2 0 0,2 0 0,4 0 0,-5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66"/>
    </inkml:context>
    <inkml:brush xml:id="br0">
      <inkml:brushProperty name="width" value="0.05" units="cm"/>
      <inkml:brushProperty name="height" value="0.05" units="cm"/>
      <inkml:brushProperty name="color" value="#E71224"/>
    </inkml:brush>
  </inkml:definitions>
  <inkml:trace contextRef="#ctx0" brushRef="#br0">1 0 24575,'0'46'0,"0"10"0,0 14 0,0 7 0,0-23 0,0 1 0,0 25 0,3 16 0,4-47 0,2-15 0,1-10 0,-4-14 0,-2-2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29"/>
    </inkml:context>
    <inkml:brush xml:id="br0">
      <inkml:brushProperty name="width" value="0.05" units="cm"/>
      <inkml:brushProperty name="height" value="0.05" units="cm"/>
      <inkml:brushProperty name="color" value="#E71224"/>
    </inkml:brush>
  </inkml:definitions>
  <inkml:trace contextRef="#ctx0" brushRef="#br0">396 20 24575,'-13'-8'0,"-2"2"0,-6 2 0,-1 2 0,-4 2 0,0 0 0,-2 2 0,2 7 0,6 9 0,5 10 0,7 9 0,5 1 0,1 5 0,2 1 0,27 19 0,7-19 0,33 7 0,4-26 0,-1-8 0,-11-7 0,-18-5 0,-15 0 0,-14-3 0,-5 4 0,-7 2 0,0 9 0,-2 8 0,-6 5 0,-8 1 0,-39 6 0,-5-15 0,12-10 0,-2-2 0,-45-5 0,7-3 0,13-2 0,27-1 0,23-1 0,14-1 0,8 1 0,4-1 0,-1 1 0,2 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30"/>
    </inkml:context>
    <inkml:brush xml:id="br0">
      <inkml:brushProperty name="width" value="0.05" units="cm"/>
      <inkml:brushProperty name="height" value="0.05" units="cm"/>
      <inkml:brushProperty name="color" value="#E71224"/>
    </inkml:brush>
  </inkml:definitions>
  <inkml:trace contextRef="#ctx0" brushRef="#br0">162 0 24575,'23'22'0,"7"8"0,9 20 0,3 15 0,2 18 0,-24-36 0,0 2 0,-2 4 0,-1 3 0,-1 4 0,-3 2 0,-2 5 0,-3 1 0,-1-1 0,-3 0 0,-1 1 0,-1-1 0,0-3 0,-2 3 0,1 22 0,-2 0 0,0-21 0,-2 0 0,-1 15 0,-5-3 0,-2-27 0,-3-6 0,-25 39 0,-7-13 0,-5-14 0,-2-11 0,1-9 0,0-5 0,5-4 0,9-5 0,9-4 0,13-7 0,6-5 0,6-5 0,3-3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31"/>
    </inkml:context>
    <inkml:brush xml:id="br0">
      <inkml:brushProperty name="width" value="0.05" units="cm"/>
      <inkml:brushProperty name="height" value="0.05" units="cm"/>
      <inkml:brushProperty name="color" value="#E71224"/>
    </inkml:brush>
  </inkml:definitions>
  <inkml:trace contextRef="#ctx0" brushRef="#br0">1 1 24575,'16'3'0,"36"13"0,10 4 0,13 5 0,-5-1 0,7 4 0,3 3-1079,-5-1 0,2 2 1,4 2-1,0 1 1079,-7-2 0,1 1 0,2 2 0,0 1 0,0 0 0,1 3 0,-1 0 0,1 1 0,1 2 0,5 3 0,-7-3 0,6 4 0,2 2 0,1 0 0,-3 0 0,-3-3 0,-6-3 0,12 8 0,-7-5 0,-2 0 0,4 1 0,-3-1 0,7 4 0,-2-1 0,-9-6 0,-15-10 0,20 8 1326,-45-26-1326,-17-8 704,-23-7-704,-18 0 0,-30-2 0,-30-6 1142,28 1 1,-4-1-1143,-1-3 0,-1-2 0,0-1 0,2-1 0,5 1 0,2-1 0,2 0 0,5 1 0,-2-1 0,13 3 0,54 14 0,21 5 0,26 10 0,16 9 0,9 4 0,-8 1 0,-19-6 0,-16-5 0,-18-5 0,-8-7 0,-4-1 0,-8-5 0,1 1 0,-7-3 0,1 0 0,0 0 0,5 0 0,10 2 0,12 1 0,11 5 0,2 2 0,-6 0 0,-8-2 0,-10-3 0,-11-11 0,-4-93 0,-9 1 0,1 14 0,1-2 0,0 25 0,0 5 0,1-26 0,0 34 0,-1 28 0,0 13 0,0 7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32"/>
    </inkml:context>
    <inkml:brush xml:id="br0">
      <inkml:brushProperty name="width" value="0.05" units="cm"/>
      <inkml:brushProperty name="height" value="0.05" units="cm"/>
      <inkml:brushProperty name="color" value="#E71224"/>
    </inkml:brush>
  </inkml:definitions>
  <inkml:trace contextRef="#ctx0" brushRef="#br0">1 364 24575,'99'-8'0,"0"-1"0,0 1 0,0 0 0,0 0 0,0-1 0,0 1 0,0 0 0,0 0 0,0 0 0,0-1 0,0 1 0,0 0 0,0 0 0,0 0 0,0-1 0,7 0 0,-1 1 0,1-1 0,-2 0 0,0 0 0,-2 0 0,-3 1 0,-2 0 0,-3 0 0,-3 0 0,-5 0 0,-4 1-476,25-2 0,-5 1 0,-6 0 0,-7 1 0,-6-1 0,-7 1 476,8-3 0,-11 1 0,-6-1 452,6-4 1,-10 0-453,2-1 117,-38 2 0,-31 13 1,-6 0-1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33"/>
    </inkml:context>
    <inkml:brush xml:id="br0">
      <inkml:brushProperty name="width" value="0.05" units="cm"/>
      <inkml:brushProperty name="height" value="0.05" units="cm"/>
      <inkml:brushProperty name="color" value="#E71224"/>
    </inkml:brush>
  </inkml:definitions>
  <inkml:trace contextRef="#ctx0" brushRef="#br0">1 386 24575,'58'-7'0,"2"-4"0,12-2 0,10-1 0,11-3 0,8-1-1395,-20 4 0,6-1 0,3 0 0,4-1 1,1 2 1394,-4 0 0,3 0 0,3 0 0,0 1 0,3 0 0,0 0-367,-6 2 0,1 0 0,2 0 0,1 0 0,0 1 0,0 1 0,-1 0 367,1 1 0,0 0 0,0 1 0,1 0 0,-2 1 0,0 0 0,-2 1 0,-7 1 0,0 0 0,-1 0 0,0 1 0,-2 0 0,-1 1 0,-1 0 66,5-1 1,0 1-1,-2 1 1,-2 0-1,-1 0 1,-3 0-67,20 0 0,-3 1 0,-3 1 0,-5-1-87,8 0 1,-5 0 0,-4 0 86,-16 0 0,-4 0 0,-4 0 1282,4 0 0,-7 0-1282,14 0 0,-35 0 0,-24 0 0,-9 0 0,-4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134"/>
    </inkml:context>
    <inkml:brush xml:id="br0">
      <inkml:brushProperty name="width" value="0.05" units="cm"/>
      <inkml:brushProperty name="height" value="0.05" units="cm"/>
      <inkml:brushProperty name="color" value="#E71224"/>
    </inkml:brush>
  </inkml:definitions>
  <inkml:trace contextRef="#ctx0" brushRef="#br0">1 36 24575,'33'-1'0,"57"-5"0,-3 2 0,15-1 0,-9 1 0,7 1 0,3 0-970,-15 0 0,3 1 0,1 0 0,0 1 970,3 0 0,2 0 0,-1 2 0,-2-1 0,-7 2 0,0-1 0,-2 2 0,-3-1 217,13 1 1,-3 1-1,-4 0-217,-14 1 0,-4-1 0,-4 1 378,6 1 0,-7-1-378,21 0 0,-37-2 0,-29-2 1994,-9 2-1994,-11 0 0,0-1 0,0-1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47:35.556"/>
    </inkml:context>
    <inkml:brush xml:id="br0">
      <inkml:brushProperty name="width" value="0.05" units="cm"/>
      <inkml:brushProperty name="height" value="0.05" units="cm"/>
      <inkml:brushProperty name="color" value="#E71224"/>
    </inkml:brush>
  </inkml:definitions>
  <inkml:trace contextRef="#ctx0" brushRef="#br0">1 1 24575,'0'61'0,"0"-1"0,0 18 0,0 10 0,0 3 0,0-17 0,0 0 0,0 4 0,0 3-1002,0 5 0,0 5 0,0 2 0,0 1 1,0-3 1001,0-10 0,0-1 0,0 0 0,0 0 0,0 3 0,0 9 0,0 2 0,0 2 0,0 0 0,0 2-357,0-13 1,0 2 0,0 0 0,0 1 0,0 0 0,0-2 356,0-2 0,0 0 0,0 0 0,0-1 0,0 1 0,0-1 0,0 2 0,0-1 0,0 0 0,0 1 0,0-1 0,1 0 0,1 0 0,-1 0 0,2 0 0,-1-1 0,1 0 0,0-1 0,1 13 0,0-2 0,1 0 0,1 0 0,-1-1-38,1-2 1,0 0-1,0 0 1,1-2-1,0 0 38,0-6 0,1-1 0,0-1 0,0-1 0,-1-1-228,1 9 1,0-2-1,0-1 1,-1-1 227,1-6 0,-1 0 0,0-2 0,0-1 461,1 16 0,0-2 0,-2-2-461,-1-8 0,-1-1 0,0-1 0,-2-6 0,0-1 0,-1-2 1354,-1 29 1,0-3-1355,0-5 0,0-2 0,0-3 0,0-2 1054,0-4 0,0-1-1054,0-1 0,0-2 686,1-2 0,1-1-686,2-4 0,1 0 333,0 2 1,0 0-334,1-1 0,-1-2 2,0 0 1,-2-1-3,-1-2 0,-1-1 0,0-4 0,0-1 0,-1-1 0,0-3 0,0 44 0,-3-10 0,-4-5 0,-6-2 0,-2-6 0,-1-12 0,4-19 0,4-16 0,4-16 0,2-4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2:55.922"/>
    </inkml:context>
    <inkml:brush xml:id="br0">
      <inkml:brushProperty name="width" value="0.05" units="cm"/>
      <inkml:brushProperty name="height" value="0.05" units="cm"/>
      <inkml:brushProperty name="color" value="#F6630D"/>
    </inkml:brush>
  </inkml:definitions>
  <inkml:trace contextRef="#ctx0" brushRef="#br0">1447 170 24575,'-14'0'0,"0"0"0,-6 0 0,-6 0 0,0 0 0,-5 0 0,-5 0 0,-36 0 0,29 0 0,-28 0 0,58 0 0,-5 0 0,8 0 0,-6 0 0,-15 0 0,-2 0 0,-10 0 0,11 4 0,-3 1 0,12 3 0,-6-3 0,16 2 0,-6-6 0,12 2 0,-1-1 0,5 2 0,9-1 0,11 0 0,10-3 0,22 0 0,-14-4 0,25 4 0,-20-13 0,23 6 0,-12-7 0,5 3 0,-12 2 0,-1-5 0,-11 4 0,-2-3 0,-9 2 0,-1 2 0,-4-2 0,-5 6 0,0-1 0,-4 5 0,0-5 0,0 5 0,-1-2 0,-2 0 0,2-1 0,-3-3 0,1 0 0,2 4 0,-5-4 0,5 4 0,-5-4 0,5 3 0,-6-2 0,3 3 0,-5-1 0,-10 1 0,-5 3 0,-20 13 0,4-1 0,-15 16 0,-3-2 0,6-1 0,-17 6 0,17-10 0,-6 3 0,13-9 0,8 2 0,9-8 0,5 2 0,5-7 0,4-1 0,3-5 0,5-6 0,6-3 0,5-1 0,4-3 0,-1 3 0,1 0 0,-1 1 0,-3 4 0,-1-1 0,-5 4 0,1 1 0,-6 3 0,-9 0 0,-9 0 0,-14 0 0,-1 0 0,-4 4 0,-1 6 0,-6 0 0,5 8 0,1-8 0,1 7 0,14-8 0,-8 4 0,14-5 0,0 0 0,5-1 0,7 0 0,-2-3 0,2-1 0,-11-3 0,-2 0 0,-8 0 0,-5 0 0,-2 0 0,-11 0 0,5 0 0,1 0 0,6 0 0,6 0 0,4 0 0,5 0 0,5 0 0,4 0 0,3 3 0,4-2 0,12 2 0,21-3 0,-4 0 0,13 0 0,-10-3 0,-13-1 0,7-1 0,-18-1 0,6 5 0,-15-2 0,-1 3 0,-13 0 0,-6 3 0,8-2 0,-4 5 0,10-5 0,11 2 0,7-3 0,12-3 0,2 2 0,5-7 0,-3 7 0,4-3 0,-1 4 0,-3 0 0,3 0 0,-9 0 0,4 0 0,-5 0 0,6 0 0,-1 0 0,1 0 0,-1 0 0,1 0 0,-5 0 0,3-4 0,-8 3 0,4-6 0,-4 6 0,-1-6 0,1 6 0,-5-5 0,4 1 0,-4 1 0,5-2 0,-4 5 0,-2-6 0,-3 6 0,0-2 0,0 0 0,0 2 0,0-2 0,-3 0 0,2 2 0,-8-2 0,2 3 0,-7 0 0,-4 0 0,-5 4 0,-16 5 0,8 0 0,-12 3 0,20-4 0,-6-1 0,9 1 0,0-5 0,7 1 0,2-1 0,-5 1 0,0 3 0,-6 1 0,3-1 0,1 1 0,0-4 0,3 2 0,-2-3 0,3 1 0,9-4 0,4 0 0,17-7 0,5 2 0,9-5 0,5-4 0,2 4 0,12-5 0,-4 5 0,-2 4 0,-7-2 0,-6 7 0,-6-3 0,0 4 0,-6 0 0,-4 0 0,-1 0 0,-5 0 0,-3 0 0,-1 0 0,0 0 0,-4 0 0,4 0 0,0 0 0,-3 0 0,3 0 0,-4 0 0,3 0 0,-2 0 0,3 0 0,-4 0 0,4 0 0,-3 0 0,2 0 0,-3 0 0,0 0 0,0 0 0,-3-3 0,-1-1 0,-3-2 0,0-5 0,0-4 0,0-6 0,0-3 0,0 4 0,0 2 0,0 6 0,0 1 0,0 5 0,0 4 0,0 6 0,0 4 0,0 2 0,0 0 0,0 2 0,0 4 0,0-1 0,-4 0 0,0 1 0,0-1 0,-3 1 0,3-1 0,-1-3 0,2-2 0,3-3 0,-3 0 0,2 0 0,-8-3 0,5-1 0,-2-6 0,3 0 0,3-4 0,0 1 0,0-1 0,0 1 0,0-1 0,0 1 0,3-5 0,2 0 0,2-4 0,-2-1 0,2 1 0,-4 3 0,2 1 0,-2 4 0,-3 1 0,-3 2 0,-14 1 0,-1 3 0,-17 4 0,3 1 0,-11 9 0,-1-3 0,-6 3 0,-6-4 0,-2 1 0,1-1 0,1 0 0,6 0 0,6 0 0,6-5 0,8 3 0,9-7 0,5 3 0,5-4 0,4 0 0,0 0 0,1 0 0,-1 0 0,1 0 0,-7 0 0,-9 4 0,-8 1 0,-6 4 0,-1 1 0,5-5 0,-4 3 0,14-7 0,-3 6 0,10-6 0,3 6 0,1-6 0,5 2 0,-1-3 0,-6 0 0,-8 0 0,-3 3 0,-12-2 0,10 7 0,-5-7 0,6 3 0,-1-4 0,5 3 0,5-2 0,5 2 0,4-3 0,4 3 0,-3-2 0,2 2 0,-2-3 0,0 0 0,-9 0 0,-2 0 0,-13 0 0,3 0 0,-3 0 0,9 0 0,1 0 0,5 0 0,3 0 0,-2 0 0,6 0 0,-5 0 0,11 0 0,0 0 0,17 0 0,7 0 0,16-5 0,0 4 0,24-3 0,-15 4 0,38 0 0,-30 0 0,23 0 0,-20 0 0,6-5 0,1 4 0,-8-4 0,-6 1 0,-3 3 0,-10-7 0,0 3 0,-2 0 0,-14-2 0,3 2 0,-10 1 0,-3 1 0,-1 0 0,-4 2 0,0-2 0,-1 3 0,1 0 0,4-4 0,0 3 0,4-5 0,-3 2 0,3-1 0,-8-1 0,4 2 0,-4 1 0,0-1 0,-3 1 0,2 3 0,-2-3 0,6-1 0,-2 4 0,7-4 0,-4 4 0,5-3 0,4-2 0,-4 1 0,4-4 0,-8 8 0,-2-7 0,-3 6 0,0-2 0,0 3 0,-8 0 0,-9 0 0,-15 0 0,-2 0 0,-3 0 0,5 0 0,4 0 0,-4 0 0,-6 5 0,-42 8 0,26-2 0,-31 9 0,58-15 0,-4 2 0,17-7 0,-3 0 0,-5 4 0,-10 1 0,-2 3 0,-3 1 0,4-1 0,1 1 0,4-1 0,1-3 0,5 1 0,3-5 0,1 3 0,7-1 0,-2-2 0,3 2 0,-8-3 0,-5 0 0,-10 4 0,-1-3 0,-3 7 0,4-4 0,1 1 0,4 2 0,1-6 0,9 6 0,0-7 0,4 4 0,9-4 0,8-4 0,14 3 0,3-7 0,9 7 0,-5-6 0,6 1 0,6 1 0,34-11 0,-25 12 0,40-16 0,-56 14 0,27-7 0,-38 5 0,16 3 0,-29-1 0,13 1 0,-11-2 0,7-1 0,-5 1 0,5-4 0,-7 6 0,3-5 0,-10 9 0,0-5 0,-1 5 0,1-2 0,7 0 0,1-1 0,1 0 0,-2-3 0,-4 7 0,2-7 0,0 6 0,-1-5 0,-4 5 0,6-5 0,-5 5 0,12-2 0,-11 3 0,5-3 0,-7 2 0,-1-2 0,-2 0 0,1 2 0,-7-2 0,-7 3 0,-13 0 0,-10 0 0,-5 0 0,-5 0 0,3 0 0,-3 0 0,5 0 0,0 0 0,6 0 0,0 0 0,10 0 0,2 0 0,7 0 0,1 0 0,4 0 0,0 0 0,1 0 0,2 3 0,-2-2 0,-1 5 0,-8-1 0,-5 2 0,-1 2 0,-4-1 0,9 0 0,-4 0 0,5-1 0,3 1 0,1-1 0,4 0 0,0-3 0,-2-1 0,-12-3 0,0 4 0,-14 1 0,3 0 0,0 3 0,2-8 0,9 8 0,-3-7 0,11 2 0,-2 0 0,8-2 0,0 2 0,6-3 0,5 0 0,3 0 0,11 0 0,-1 0 0,9 0 0,4 0 0,8-5 0,0 4 0,10-8 0,-4 4 0,6-5 0,0 4 0,0-7 0,0 6 0,-6-7 0,4 5 0,-10-1 0,5 1 0,-11 0 0,-2 0 0,-9 4 0,-1-2 0,-8 6 0,-2-2 0,-3 0 0,0 2 0,0-2 0,0 3 0,0-3 0,-1 2 0,5-5 0,-3 5 0,6-6 0,-6 6 0,7-3 0,1 1 0,1-2 0,-1-2 0,-6 2 0,-3-1 0,0 5 0,0-2 0,0 3 0,0 0 0,3 0 0,-3 3 0,3 1 0,-3 3 0,-3 0 0,2 0 0,-5 0 0,2-1 0,0-2 0,-3 2 0,3-2 0,-3 2 0,0 1 0,0 0 0,0 0 0,0 0 0,0-1 0,0 1 0,0-1 0,0 1 0,0-1 0,0 1 0,0 0 0,0 0 0,0 0 0,0 0 0,0-1 0,0 1 0,0-1 0,0 1 0,0-1 0,-3-2 0,0-2 0,-4-2 0,-3 0 0,-6 0 0,-9 0 0,-7 0 0,0 0 0,2 4 0,5-3 0,4 3 0,1-4 0,4 0 0,5 0 0,3 3 0,2-2 0,2 2 0,-2-3 0,-1 0 0,-3 0 0,-10 0 0,-7 0 0,-5 0 0,-3 0 0,8 0 0,-3 0 0,9 0 0,1 0 0,8 0 0,2 0 0,8 0 0,3 0 0,5 0 0,1 0 0,-1 0 0,4 0 0,6 0 0,5 0 0,10 0 0,-4 0 0,8 0 0,-3 0 0,5 0 0,-1 0 0,1 0 0,-5 0 0,-1 0 0,-10 0 0,-2 0 0,-3 0 0,-4 0 0,-2 0 0,-3 0 0,0 0 0,0 0 0,-1 0 0,1 0 0,0 0 0,-1 0 0,1 0 0,-3-9 0,6 0 0,-5-7 0,6 0 0,-3 1 0,-1 3 0,0 1 0,0 4 0,0 0 0,-3 1 0,-3 2 0,-2-2 0,-5 5 0,2-2 0,-2 0 0,-5 3 0,3-6 0,-2 2 0,3 0 0,0 1 0,0 0 0,0 2 0,0-2 0,0 3 0,-4 0 0,0 0 0,-5 0 0,4 0 0,-2 0 0,6 0 0,-11 0 0,-9 0 0,0 0 0,-8 0 0,10 4 0,1 0 0,4 5 0,1-1 0,4-1 0,5-2 0,0 1 0,10-5 0,2 2 0,9-7 0,6 0 0,5-5 0,5 1 0,4-5 0,2 3 0,21-7 0,-12 2 0,7 5 0,-17-2 0,-10 11 0,-5-6 0,5 7 0,-12-3 0,8 3 0,-10-4 0,-1 4 0,1-7 0,0 7 0,4-7 0,-3 6 0,3-2 0,-5 3 0,1 0 0,0-3 0,0 2 0,0-2 0,0 0 0,3 2 0,-2-5 0,3 5 0,-4-5 0,0 5 0,0-2 0,0 3 0,-3 3 0,-1 0 0,-3 4 0,0-1 0,-3-2 0,2 2 0,-2-3 0,3 4 0,0 0 0,-3-4 0,2 4 0,-2-4 0,0 4 0,2 0 0,-2 0 0,3 0 0,0 0 0,0-1 0,0 0 0,0 1 0,0 0 0,-3 8 0,2-2 0,-3 7 0,0-5 0,4 5 0,-7-7 0,6 6 0,-2-12 0,0 10 0,0-11 0,-4 3 0,0-9 0,1 0 0,-1 0 0,4-3 0,-3 2 0,2-5 0,-3 5 0,3-5 0,-2 5 0,3-2 0,-1 0 0,-2 3 0,2-3 0,-2 3 0,2-3 0,-2 2 0,5-5 0,-1 3 0,2-4 0,0 4 0,0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2:58.936"/>
    </inkml:context>
    <inkml:brush xml:id="br0">
      <inkml:brushProperty name="width" value="0.05" units="cm"/>
      <inkml:brushProperty name="height" value="0.05" units="cm"/>
      <inkml:brushProperty name="color" value="#F6630D"/>
    </inkml:brush>
  </inkml:definitions>
  <inkml:trace contextRef="#ctx0" brushRef="#br0">0 0 24575,'0'9'0,"0"-1"0,0 9 0,0-4 0,0 11 0,0-7 0,0 3 0,0-2 0,0-2 0,0-7 0,0-5 0,0-14 0,0 18 0,0-3 0,0 16 0,0-6 0,0 0 0,0-3 0,0-1 0,0-4 0,0-6 0,0 1 0,0-4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3:03.524"/>
    </inkml:context>
    <inkml:brush xml:id="br0">
      <inkml:brushProperty name="width" value="0.05" units="cm"/>
      <inkml:brushProperty name="height" value="0.05" units="cm"/>
      <inkml:brushProperty name="color" value="#F6630D"/>
    </inkml:brush>
  </inkml:definitions>
  <inkml:trace contextRef="#ctx0" brushRef="#br0">108 0 24575,'-4'3'0,"1"1"0,3 2 0,0 1 0,0 0 0,0-1 0,0 1 0,0 0 0,0 8 0,-7 20 0,-3 0 0,-7 5 0,4-10 0,-9 0 0,15-10 0,-11 5 0,18-18 0,-7 0 0,9-3 0,-1-1 0,10-6 0,10-1 0,-7-1 0,15 2 0,-6-1 0,15 3 0,-4-3 0,8 4 0,-10 0 0,37 0 0,-24 0 0,20 0 0,-35 0 0,-9 0 0,-1 0 0,-2 0 0,-6 0 0,1 0 0,-6 0 0,4 0 0,0 0 0,20 0 0,-7 0 0,13 0 0,-12 0 0,6 0 0,-5 0 0,12 0 0,-11 0 0,0 0 0,-7-4 0,-4 3 0,6-2 0,-9 0 0,9 2 0,-10-2 0,-1 0 0,0 2 0,-4-2 0,6 0 0,-5 2 0,12-2 0,-12 3 0,19 0 0,-17 0 0,25 0 0,-21 0 0,8 0 0,-8 0 0,12 0 0,-11 0 0,9 0 0,-10 0 0,-5 0 0,8 0 0,-2 0 0,1 0 0,2 0 0,-3 0 0,-4 0 0,4 0 0,-7 0 0,3 0 0,-4 0 0,3-3 0,2 2 0,3-3 0,-3 4 0,-1-3 0,-1 2 0,-2-2 0,7 3 0,-7 0 0,6 0 0,-6 0 0,3 0 0,-4 0 0,0 0 0,0 0 0,0 0 0,0 0 0,0 0 0,-1 0 0,1 0 0,0 0 0,-1 0 0,1-3 0,0 3 0,3-3 0,-2 3 0,2 0 0,-3 0 0,0 0 0,-1 0 0,1 0 0,0 0 0,-1 0 0,1 0 0,0 0 0,-1 0 0,1 0 0,0 0 0,0 0 0,0 0 0,0 0 0,0 0 0,-1 0 0,1 0 0,0 0 0,0 0 0,0 0 0,0 0 0,-1 0 0,1 0 0,0 0 0,3 0 0,-2 0 0,3 0 0,-4 0 0,0 0 0,0 0 0,0 0 0,-3 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67"/>
    </inkml:context>
    <inkml:brush xml:id="br0">
      <inkml:brushProperty name="width" value="0.05" units="cm"/>
      <inkml:brushProperty name="height" value="0.05" units="cm"/>
      <inkml:brushProperty name="color" value="#E71224"/>
    </inkml:brush>
  </inkml:definitions>
  <inkml:trace contextRef="#ctx0" brushRef="#br0">0 1 24575,'0'14'0,"0"17"0,0 21 0,0 17 0,0 5 0,0-5 0,0-13 0,2-14 0,-1-11 0,2-5 0,2-4 0,0-1 0,-1-4 0,-1-4 0,-1-6 0,-2 2 0,0-3 0,0 2 0,0-3 0,0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3:23.158"/>
    </inkml:context>
    <inkml:brush xml:id="br0">
      <inkml:brushProperty name="width" value="0.05" units="cm"/>
      <inkml:brushProperty name="height" value="0.05" units="cm"/>
      <inkml:brushProperty name="color" value="#F6630D"/>
    </inkml:brush>
  </inkml:definitions>
  <inkml:trace contextRef="#ctx0" brushRef="#br0">162 38 24575,'5'3'0,"13"0"0,14-3 0,26 0 0,1 15 0,20-2 0,-6 14 0,-6-9 0,-5-3 0,13 4 0,-11-4 0,21 4 0,-19-4 0,11 4 0,-16-5 0,-13-3 0,11-2 0,-22-5 0,-1-4 0,1 0 0,23 0 0,-27 0 0,14 0 0,-31 0 0,2 3 0,-3-2 0,-1 2 0,-4-3 0,-4 0 0,1 0 0,-1 0 0,9 0 0,-2 0 0,11 0 0,-7 0 0,2 0 0,-3 0 0,-4 0 0,-2 0 0,-3 0 0,0 0 0,0 0 0,-6 0 0,-4 0 0,-5 0 0,-15 0 0,5 4 0,-18 1 0,5 4 0,-6 0 0,-5 0 0,-2 1 0,-6 0 0,0 0 0,7-1 0,-6 1 0,11-5 0,0 0 0,3-1 0,3-3 0,1 3 0,0-4 0,6 0 0,-1 0 0,1 0 0,0 0 0,4 0 0,1 0 0,8 0 0,-2 0 0,6 0 0,-3 0 0,4 0 0,0 0 0,1 0 0,-4 0 0,-17 0 0,-1 0 0,-14 0 0,5 0 0,5 0 0,1 0 0,6 0 0,4 0 0,1 0 0,9 0 0,0 0 0,4 0 0,0 0 0,3-3 0,2-1 0,2-2 0,0-1 0,-3 1 0,2-1 0,-5 4 0,3-3 0,-12 2 0,-2 0 0,-1 0 0,-5 0 0,10 0 0,-11-5 0,8 5 0,-1-3 0,7 6 0,3-5 0,0 5 0,3-5 0,1 3 0,3-4 0,3 4 0,4 0 0,1 0 0,6 2 0,-6-5 0,7 5 0,-4-6 0,5 3 0,-1 0 0,0-3 0,-3 6 0,3-6 0,-7 6 0,2-2 0,-3 3 0,0 0 0,-6 0 0,-6 0 0,-6 0 0,-4 0 0,-5 0 0,3 0 0,-7 0 0,7 0 0,-2 0 0,7 0 0,-3 0 0,7 0 0,-2 0 0,0 0 0,-1 3 0,1 5 0,-5 1 0,3 2 0,-9 5 0,4-6 0,-8 11 0,3-3 0,-4 0 0,0 3 0,1-8 0,4 3 0,5-8 0,1 3 0,10-4 0,-5-2 0,10-5 0,-3-12 0,3-5 0,0-8 0,3-1 0,6 1 0,0-1 0,3 5 0,-4 1 0,0 9 0,-1 0 0,-3 4 0,-1 0 0,0 4 0,-3-3 0,3-1 0,0 3 0,1-5 0,3 5 0,0 0 0,0-2 0,0 5 0,0-2 0,0 0 0,0 2 0,0-2 0,0 3 0,0 0 0,0 0 0,0 0 0,0 0 0,-1 0 0,5 0 0,0 0 0,5 0 0,4 0 0,-4 0 0,8 0 0,-7 4 0,3-3 0,-5 6 0,-3-7 0,-1 4 0,-4-4 0,0 3 0,0-2 0,-9 2 0,-4-3 0,-8 0 0,2 0 0,-2 0 0,6 0 0,-3 0 0,4 0 0,1 0 0,-4 0 0,3 0 0,-3 3 0,0 1 0,2 0 0,-3-1 0,7 1 0,-2-4 0,2 3 0,3-3 0,6 0 0,11 0 0,4 0 0,11 5 0,-5-4 0,5 3 0,-6-1 0,-4-2 0,-1 3 0,-8-4 0,-1 3 0,-4-2 0,0 2 0,-1-3 0,-2 3 0,-3-2 0,-9 2 0,0-3 0,-2 0 0,3 0 0,-4-3 0,-1 2 0,-3-3 0,-5 4 0,7 0 0,-5 0 0,10 0 0,-3 0 0,4 0 0,0 0 0,0 0 0,1 0 0,-1 0 0,4 3 0,0 1 0,0-1 0,-1 3 0,-3-2 0,0 3 0,0 0 0,3 0 0,-2 0 0,5 0 0,-5-3 0,5 2 0,-5-5 0,3 5 0,-4-3 0,-4 5 0,0-1 0,-1 0 0,-7 5 0,10-4 0,-10 4 0,8-5 0,-1 1 0,1-1 0,4-3 0,0-1 0,4-9 0,0 2 0,6-6 0,1 3 0,0 0 0,2 0 0,-2 3 0,-1-2 0,3 5 0,-5-5 0,5 6 0,-2-6 0,6 2 0,2-7 0,4 2 0,-1-2 0,-3 4 0,2-1 0,-2 1 0,8-5 0,-8 3 0,7 1 0,-11 2 0,3 2 0,-4 0 0,0-2 0,0 5 0,-3-5 0,-1 3 0,-1-1 0,-1-2 0,5 3 0,-2-4 0,3 0 0,0-3 0,0 2 0,0-3 0,0 7 0,0-2 0,3 2 0,-2 0 0,2 1 0,-3 3 0,0 0 0,8 0 0,-2 0 0,11 0 0,-3 0 0,4 0 0,17 4 0,-13 1 0,13 4 0,-16-1 0,22 8 0,-15-6 0,7 5 0,-22-10 0,-8 1 0,-2-2 0,2 0 0,-3 2 0,-1-2 0,5 6 0,5-1 0,0 6 0,4-7 0,-8 7 0,-1-7 0,0 3 0,-3-4 0,3 1 0,-4-4 0,-1-1 0,1-3 0,0 0 0,4 0 0,-4 0 0,8 0 0,-7 0 0,3 0 0,-4 0 0,0 0 0,-4 3 0,1 0 0,-10 1 0,-7-1 0,-7-3 0,-6 0 0,1 0 0,4 0 0,1 0 0,5 0 0,3 0 0,1 0 0,4 0 0,1 0 0,-10 0 0,-6 0 0,-4 0 0,-10 0 0,9 0 0,1 0 0,6 0 0,-10 0 0,1 0 0,-4 0 0,3 0 0,14 0 0,0 0 0,1 0 0,4 0 0,0 0 0,4-3 0,4-1 0,3-2 0,0-1 0,0 1 0,3-1 0,1 1 0,7-2 0,-3 1 0,6 3 0,-6-2 0,11 1 0,-6 1 0,3 1 0,-2-1 0,-2 3 0,0-2 0,-2 3 0,-3 0 0,0 0 0,0 0 0,0 0 0,0 0 0,3 0 0,-2 0 0,3 0 0,-4 0 0,0 0 0,0 0 0,0 0 0,0 0 0,0 0 0,-1 0 0,1 0 0,0 0 0,0 0 0,0 0 0,0 0 0,0 0 0,3 0 0,6 0 0,1 0 0,7 4 0,-3 0 0,0 1 0,-1 2 0,-5-6 0,-3 6 0,-1-7 0,-4 4 0,0-1 0,-1-3 0,-4 4 0,-6-4 0,-10 0 0,-6 0 0,-4 0 0,-1 0 0,4-4 0,-4 3 0,9-6 0,0 7 0,1-4 0,7 4 0,-2-3 0,3 2 0,-7-5 0,-8 1 0,-3 1 0,-11-9 0,5 7 0,-1-11 0,-4 7 0,5-2 0,-6 3 0,5 0 0,1 0 0,14 4 0,-2-2 0,11 6 0,-2-2 0,6 0 0,-2 2 0,5-5 0,-5 6 0,5-6 0,-5 5 0,3-2 0,-10 3 0,1 0 0,-6 0 0,3 0 0,-1 0 0,5 0 0,-4 0 0,7 0 0,-2 0 0,3 0 0,0 0 0,-5 0 0,0 0 0,-6 0 0,-1 0 0,2 0 0,-3 0 0,8-3 0,2 2 0,3-2 0,0 3 0,0 0 0,0 3 0,1 1 0,-5 4 0,3-1 0,-6 3 0,9-2 0,-4 2 0,8-3 0,1-1 0,4-2 0,2 2 0,1-2 0,0 3 0,0-3 0,0 2 0,0-5 0,0 2 0,0 0 0,0-3 0,0 4 0,0-4 0,0 2 0,-1-1 0,1 2 0,-1-3 0,5 0 0,0 3 0,5-2 0,-1 3 0,5-4 0,-3 0 0,3 0 0,6 0 0,-3 0 0,5 0 0,-8 0 0,3 0 0,-6 0 0,5 0 0,-10 0 0,-2 0 0,-3 0 0,-1 0 0,1 0 0,0 0 0,0 0 0,0 0 0,0 0 0,0 0 0,-1 0 0,1 0 0,0 0 0,-1 0 0,1 0 0,0 0 0,0 0 0,0 0 0,0 0 0,0 0 0,0 0 0,0 0 0,-1 0 0,1 0 0,0 0 0,4 0 0,-3 0 0,6 0 0,-6 0 0,3 0 0,-4 0 0,0 0 0,0 0 0,0 0 0,-6 0 0,-8 0 0,-9 0 0,-3 0 0,-6 0 0,4 0 0,-15 0 0,-3 0 0,0 0 0,-2 4 0,14-3 0,-3 3 0,9-1 0,1-2 0,8 3 0,2-4 0,3 0 0,0 0 0,1 0 0,2 3 0,-1-3 0,1 3 0,-7-3 0,0 4 0,-4-4 0,-4 7 0,7-6 0,-2 3 0,7-4 0,0 0 0,6-6 0,1 1 0,4-8 0,2-2 0,-2 6 0,0-4 0,2 9 0,-5-3 0,2 0 0,-3 1 0,-3 2 0,3-2 0,-6 2 0,2-3 0,0 0 0,-2 1 0,5-1 0,-5 3 0,5-2 0,-2 2 0,3-3 0,0 1 0,0-1 0,0-3 0,0-2 0,0-3 0,0-1 0,0 4 0,0 2 0,0 3 0,0 0 0,0 0 0,-3 0 0,-1 3 0,-2 1 0,-4 7 0,2 0 0,-2 3 0,3 0 0,0 0 0,0-3 0,0 2 0,0-5 0,3 5 0,4-6 0,1 6 0,1-2 0,2 0 0,-4 2 0,3-3 0,-3 4 0,0-1 0,0 1 0,0 3 0,0-2 0,0 3 0,0-4 0,0 0 0,0 0 0,0 0 0,0 0 0,0 0 0,0-1 0,0 1 0,0 0 0,0 0 0,0 0 0,-3-4 0,3 3 0,-4-2 0,4 3 0,0 0 0,-3-4 0,3 3 0,-4-8 0,4-1 0,0-4 0,0-2 0,0 2 0,0 1 0,0-1 0,0 1 0,0-5 0,0 4 0,0-8 0,0 7 0,0-2 0,0 3 0,0 0 0,0 0 0,0 0 0,0 0 0,0 1 0,0-1 0,4 3 0,-4-2 0,7 5 0,-9-2 0,-2 3 0,-3 0 0,-2 0 0,2 0 0,1 0 0,3-3 0,3 2 0,3-1 0,4 2 0,-1-3 0,-2-1 0,2 1 0,-8 0 0,4 9 0,-5-2 0,3 5 0,0-2 0,-3-4 0,3 3 0,-3-2 0,3 3 0,0-1 0,0 1 0,0-1 0,0 1 0,0-1 0,0 1 0,0-4 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3:28.389"/>
    </inkml:context>
    <inkml:brush xml:id="br0">
      <inkml:brushProperty name="width" value="0.05" units="cm"/>
      <inkml:brushProperty name="height" value="0.05" units="cm"/>
      <inkml:brushProperty name="color" value="#F6630D"/>
    </inkml:brush>
  </inkml:definitions>
  <inkml:trace contextRef="#ctx0" brushRef="#br0">39 126 24575,'13'0'0,"6"0"0,-3 0 0,4-4 0,-4 0 0,-5 0 0,0-3 0,2 6 0,-7-5 0,0 6 0,-9-4 0,-4 8 0,0-4 0,0 3 0,1-3 0,-1 0 0,0 0 0,0 0 0,3 3 0,-2-2 0,3 2 0,-7-3 0,-1 4 0,-4-3 0,4 2 0,-4 1 0,7-4 0,-2 4 0,3-4 0,0 0 0,0 0 0,3 3 0,4-2 0,3 2 0,4-3 0,0 0 0,0-3 0,-1 2 0,1-2 0,0 0 0,4-1 0,1-4 0,7 0 0,2-4 0,0 3 0,4-7 0,-5 7 0,1-6 0,-1 6 0,-4-2 0,-5 6 0,0-1 0,-4 5 0,0-2 0,0 3 0,0-3 0,0 2 0,-3-2 0,-2 3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3:42.195"/>
    </inkml:context>
    <inkml:brush xml:id="br0">
      <inkml:brushProperty name="width" value="0.05" units="cm"/>
      <inkml:brushProperty name="height" value="0.05" units="cm"/>
      <inkml:brushProperty name="color" value="#F6630D"/>
    </inkml:brush>
  </inkml:definitions>
  <inkml:trace contextRef="#ctx0" brushRef="#br0">0 0 24575,'0'0'0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12.469"/>
    </inkml:context>
    <inkml:brush xml:id="br0">
      <inkml:brushProperty name="width" value="0.05" units="cm"/>
      <inkml:brushProperty name="height" value="0.05" units="cm"/>
      <inkml:brushProperty name="color" value="#F6630D"/>
    </inkml:brush>
  </inkml:definitions>
  <inkml:trace contextRef="#ctx0" brushRef="#br0">1447 170 24575,'-14'0'0,"0"0"0,-6 0 0,-6 0 0,0 0 0,-5 0 0,-5 0 0,-36 0 0,29 0 0,-28 0 0,58 0 0,-5 0 0,8 0 0,-6 0 0,-15 0 0,-2 0 0,-10 0 0,11 4 0,-3 1 0,12 3 0,-6-3 0,16 2 0,-6-6 0,12 2 0,-1-1 0,5 2 0,9-1 0,11 0 0,10-3 0,22 0 0,-14-4 0,25 4 0,-20-13 0,23 6 0,-12-7 0,5 3 0,-12 2 0,-1-5 0,-11 4 0,-2-3 0,-9 2 0,-1 2 0,-4-2 0,-5 6 0,0-1 0,-4 5 0,0-5 0,0 5 0,-1-2 0,-2 0 0,2-1 0,-3-3 0,1 0 0,2 4 0,-5-4 0,5 4 0,-5-4 0,5 3 0,-6-2 0,3 3 0,-5-1 0,-10 1 0,-5 3 0,-20 13 0,4-1 0,-15 16 0,-3-2 0,6-1 0,-17 6 0,17-10 0,-6 3 0,13-9 0,8 2 0,9-8 0,5 2 0,5-7 0,4-1 0,3-5 0,5-6 0,6-3 0,5-1 0,4-3 0,-1 3 0,1 0 0,-1 1 0,-3 4 0,-1-1 0,-5 4 0,1 1 0,-6 3 0,-9 0 0,-9 0 0,-14 0 0,-1 0 0,-4 4 0,-1 6 0,-6 0 0,5 8 0,1-8 0,1 7 0,14-8 0,-8 4 0,14-5 0,0 0 0,5-1 0,7 0 0,-2-3 0,2-1 0,-11-3 0,-2 0 0,-8 0 0,-5 0 0,-2 0 0,-11 0 0,5 0 0,1 0 0,6 0 0,6 0 0,4 0 0,5 0 0,5 0 0,4 0 0,3 3 0,4-2 0,12 2 0,21-3 0,-4 0 0,13 0 0,-10-3 0,-13-1 0,7-1 0,-18-1 0,6 5 0,-15-2 0,-1 3 0,-13 0 0,-6 3 0,8-2 0,-4 5 0,10-5 0,11 2 0,7-3 0,12-3 0,2 2 0,5-7 0,-3 7 0,4-3 0,-1 4 0,-3 0 0,3 0 0,-9 0 0,4 0 0,-5 0 0,6 0 0,-1 0 0,1 0 0,-1 0 0,1 0 0,-5 0 0,3-4 0,-8 3 0,4-6 0,-4 6 0,-1-6 0,1 6 0,-5-5 0,4 1 0,-4 1 0,5-2 0,-4 5 0,-2-6 0,-3 6 0,0-2 0,0 0 0,0 2 0,0-2 0,-3 0 0,2 2 0,-8-2 0,2 3 0,-7 0 0,-4 0 0,-5 4 0,-16 5 0,8 0 0,-12 3 0,20-4 0,-6-1 0,9 1 0,0-5 0,7 1 0,2-1 0,-5 1 0,0 3 0,-6 1 0,3-1 0,1 1 0,0-4 0,3 2 0,-2-3 0,3 1 0,9-4 0,4 0 0,17-7 0,5 2 0,9-5 0,5-4 0,2 4 0,12-5 0,-4 5 0,-2 4 0,-7-2 0,-6 7 0,-6-3 0,0 4 0,-6 0 0,-4 0 0,-1 0 0,-5 0 0,-3 0 0,-1 0 0,0 0 0,-4 0 0,4 0 0,0 0 0,-3 0 0,3 0 0,-4 0 0,3 0 0,-2 0 0,3 0 0,-4 0 0,4 0 0,-3 0 0,2 0 0,-3 0 0,0 0 0,0 0 0,-3-3 0,-1-1 0,-3-2 0,0-5 0,0-4 0,0-6 0,0-3 0,0 4 0,0 2 0,0 6 0,0 1 0,0 5 0,0 4 0,0 6 0,0 4 0,0 2 0,0 0 0,0 2 0,0 4 0,0-1 0,-4 0 0,0 1 0,0-1 0,-3 1 0,3-1 0,-1-3 0,2-2 0,3-3 0,-3 0 0,2 0 0,-8-3 0,5-1 0,-2-6 0,3 0 0,3-4 0,0 1 0,0-1 0,0 1 0,0-1 0,0 1 0,3-5 0,2 0 0,2-4 0,-2-1 0,2 1 0,-4 3 0,2 1 0,-2 4 0,-3 1 0,-3 2 0,-14 1 0,-1 3 0,-17 4 0,3 1 0,-11 9 0,-1-3 0,-6 3 0,-6-4 0,-2 1 0,1-1 0,1 0 0,6 0 0,6 0 0,6-5 0,8 3 0,9-7 0,5 3 0,5-4 0,4 0 0,0 0 0,1 0 0,-1 0 0,1 0 0,-7 0 0,-9 4 0,-8 1 0,-6 4 0,-1 1 0,5-5 0,-4 3 0,14-7 0,-3 6 0,10-6 0,3 6 0,1-6 0,5 2 0,-1-3 0,-6 0 0,-8 0 0,-3 3 0,-12-2 0,10 7 0,-5-7 0,6 3 0,-1-4 0,5 3 0,5-2 0,5 2 0,4-3 0,4 3 0,-3-2 0,2 2 0,-2-3 0,0 0 0,-9 0 0,-2 0 0,-13 0 0,3 0 0,-3 0 0,9 0 0,1 0 0,5 0 0,3 0 0,-2 0 0,6 0 0,-5 0 0,11 0 0,0 0 0,17 0 0,7 0 0,16-5 0,0 4 0,24-3 0,-15 4 0,38 0 0,-30 0 0,23 0 0,-20 0 0,6-5 0,1 4 0,-8-4 0,-6 1 0,-3 3 0,-10-7 0,0 3 0,-2 0 0,-14-2 0,3 2 0,-10 1 0,-3 1 0,-1 0 0,-4 2 0,0-2 0,-1 3 0,1 0 0,4-4 0,0 3 0,4-5 0,-3 2 0,3-1 0,-8-1 0,4 2 0,-4 1 0,0-1 0,-3 1 0,2 3 0,-2-3 0,6-1 0,-2 4 0,7-4 0,-4 4 0,5-3 0,4-2 0,-4 1 0,4-4 0,-8 8 0,-2-7 0,-3 6 0,0-2 0,0 3 0,-8 0 0,-9 0 0,-15 0 0,-2 0 0,-3 0 0,5 0 0,4 0 0,-4 0 0,-6 5 0,-42 8 0,26-2 0,-31 9 0,58-15 0,-4 2 0,17-7 0,-3 0 0,-5 4 0,-10 1 0,-2 3 0,-3 1 0,4-1 0,1 1 0,4-1 0,1-3 0,5 1 0,3-5 0,1 3 0,7-1 0,-2-2 0,3 2 0,-8-3 0,-5 0 0,-10 4 0,-1-3 0,-3 7 0,4-4 0,1 1 0,4 2 0,1-6 0,9 6 0,0-7 0,4 4 0,9-4 0,8-4 0,14 3 0,3-7 0,9 7 0,-5-6 0,6 1 0,6 1 0,34-11 0,-25 12 0,40-16 0,-56 14 0,27-7 0,-38 5 0,16 3 0,-29-1 0,13 1 0,-11-2 0,7-1 0,-5 1 0,5-4 0,-7 6 0,3-5 0,-10 9 0,0-5 0,-1 5 0,1-2 0,7 0 0,1-1 0,1 0 0,-2-3 0,-4 7 0,2-7 0,0 6 0,-1-5 0,-4 5 0,6-5 0,-5 5 0,12-2 0,-11 3 0,5-3 0,-7 2 0,-1-2 0,-2 0 0,1 2 0,-7-2 0,-7 3 0,-13 0 0,-10 0 0,-5 0 0,-5 0 0,3 0 0,-3 0 0,5 0 0,0 0 0,6 0 0,0 0 0,10 0 0,2 0 0,7 0 0,1 0 0,4 0 0,0 0 0,1 0 0,2 3 0,-2-2 0,-1 5 0,-8-1 0,-5 2 0,-1 2 0,-4-1 0,9 0 0,-4 0 0,5-1 0,3 1 0,1-1 0,4 0 0,0-3 0,-2-1 0,-12-3 0,0 4 0,-14 1 0,3 0 0,0 3 0,2-8 0,9 8 0,-3-7 0,11 2 0,-2 0 0,8-2 0,0 2 0,6-3 0,5 0 0,3 0 0,11 0 0,-1 0 0,9 0 0,4 0 0,8-5 0,0 4 0,10-8 0,-4 4 0,6-5 0,0 4 0,0-7 0,0 6 0,-6-7 0,4 5 0,-10-1 0,5 1 0,-11 0 0,-2 0 0,-9 4 0,-1-2 0,-8 6 0,-2-2 0,-3 0 0,0 2 0,0-2 0,0 3 0,0-3 0,-1 2 0,5-5 0,-3 5 0,6-6 0,-6 6 0,7-3 0,1 1 0,1-2 0,-1-2 0,-6 2 0,-3-1 0,0 5 0,0-2 0,0 3 0,0 0 0,3 0 0,-3 3 0,3 1 0,-3 3 0,-3 0 0,2 0 0,-5 0 0,2-1 0,0-2 0,-3 2 0,3-2 0,-3 2 0,0 1 0,0 0 0,0 0 0,0 0 0,0-1 0,0 1 0,0-1 0,0 1 0,0-1 0,0 1 0,0 0 0,0 0 0,0 0 0,0 0 0,0-1 0,0 1 0,0-1 0,0 1 0,0-1 0,-3-2 0,0-2 0,-4-2 0,-3 0 0,-6 0 0,-9 0 0,-7 0 0,0 0 0,2 4 0,5-3 0,4 3 0,1-4 0,4 0 0,5 0 0,3 3 0,2-2 0,2 2 0,-2-3 0,-1 0 0,-3 0 0,-10 0 0,-7 0 0,-5 0 0,-3 0 0,8 0 0,-3 0 0,9 0 0,1 0 0,8 0 0,2 0 0,8 0 0,3 0 0,5 0 0,1 0 0,-1 0 0,4 0 0,6 0 0,5 0 0,10 0 0,-4 0 0,8 0 0,-3 0 0,5 0 0,-1 0 0,1 0 0,-5 0 0,-1 0 0,-10 0 0,-2 0 0,-3 0 0,-4 0 0,-2 0 0,-3 0 0,0 0 0,0 0 0,-1 0 0,1 0 0,0 0 0,-1 0 0,1 0 0,-3-9 0,6 0 0,-5-7 0,6 0 0,-3 1 0,-1 3 0,0 1 0,0 4 0,0 0 0,-3 1 0,-3 2 0,-2-2 0,-5 5 0,2-2 0,-2 0 0,-5 3 0,3-6 0,-2 2 0,3 0 0,0 1 0,0 0 0,0 2 0,0-2 0,0 3 0,-4 0 0,0 0 0,-5 0 0,4 0 0,-2 0 0,6 0 0,-11 0 0,-9 0 0,0 0 0,-8 0 0,10 4 0,1 0 0,4 5 0,1-1 0,4-1 0,5-2 0,0 1 0,10-5 0,2 2 0,9-7 0,6 0 0,5-5 0,5 1 0,4-5 0,2 3 0,21-7 0,-12 2 0,7 5 0,-17-2 0,-10 11 0,-5-6 0,5 7 0,-12-3 0,8 3 0,-10-4 0,-1 4 0,1-7 0,0 7 0,4-7 0,-3 6 0,3-2 0,-5 3 0,1 0 0,0-3 0,0 2 0,0-2 0,0 0 0,3 2 0,-2-5 0,3 5 0,-4-5 0,0 5 0,0-2 0,0 3 0,-3 3 0,-1 0 0,-3 4 0,0-1 0,-3-2 0,2 2 0,-2-3 0,3 4 0,0 0 0,-3-4 0,2 4 0,-2-4 0,0 4 0,2 0 0,-2 0 0,3 0 0,0 0 0,0-1 0,0 0 0,0 1 0,0 0 0,-3 8 0,2-2 0,-3 7 0,0-5 0,4 5 0,-7-7 0,6 6 0,-2-12 0,0 10 0,0-11 0,-4 3 0,0-9 0,1 0 0,-1 0 0,4-3 0,-3 2 0,2-5 0,-3 5 0,3-5 0,-2 5 0,3-2 0,-1 0 0,-2 3 0,2-3 0,-2 3 0,2-3 0,-2 2 0,5-5 0,-1 3 0,2-4 0,0 4 0,0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12.470"/>
    </inkml:context>
    <inkml:brush xml:id="br0">
      <inkml:brushProperty name="width" value="0.05" units="cm"/>
      <inkml:brushProperty name="height" value="0.05" units="cm"/>
      <inkml:brushProperty name="color" value="#F6630D"/>
    </inkml:brush>
  </inkml:definitions>
  <inkml:trace contextRef="#ctx0" brushRef="#br0">162 38 24575,'5'3'0,"13"0"0,14-3 0,26 0 0,1 15 0,20-2 0,-6 14 0,-6-9 0,-5-3 0,13 4 0,-11-4 0,21 4 0,-19-4 0,11 4 0,-16-5 0,-13-3 0,11-2 0,-22-5 0,-1-4 0,1 0 0,23 0 0,-27 0 0,14 0 0,-31 0 0,2 3 0,-3-2 0,-1 2 0,-4-3 0,-4 0 0,1 0 0,-1 0 0,9 0 0,-2 0 0,11 0 0,-7 0 0,2 0 0,-3 0 0,-4 0 0,-2 0 0,-3 0 0,0 0 0,0 0 0,-6 0 0,-4 0 0,-5 0 0,-15 0 0,5 4 0,-18 1 0,5 4 0,-6 0 0,-5 0 0,-2 1 0,-6 0 0,0 0 0,7-1 0,-6 1 0,11-5 0,0 0 0,3-1 0,3-3 0,1 3 0,0-4 0,6 0 0,-1 0 0,1 0 0,0 0 0,4 0 0,1 0 0,8 0 0,-2 0 0,6 0 0,-3 0 0,4 0 0,0 0 0,1 0 0,-4 0 0,-17 0 0,-1 0 0,-14 0 0,5 0 0,5 0 0,1 0 0,6 0 0,4 0 0,1 0 0,9 0 0,0 0 0,4 0 0,0 0 0,3-3 0,2-1 0,2-2 0,0-1 0,-3 1 0,2-1 0,-5 4 0,3-3 0,-12 2 0,-2 0 0,-1 0 0,-5 0 0,10 0 0,-11-5 0,8 5 0,-1-3 0,7 6 0,3-5 0,0 5 0,3-5 0,1 3 0,3-4 0,3 4 0,4 0 0,1 0 0,6 2 0,-6-5 0,7 5 0,-4-6 0,5 3 0,-1 0 0,0-3 0,-3 6 0,3-6 0,-7 6 0,2-2 0,-3 3 0,0 0 0,-6 0 0,-6 0 0,-6 0 0,-4 0 0,-5 0 0,3 0 0,-7 0 0,7 0 0,-2 0 0,7 0 0,-3 0 0,7 0 0,-2 0 0,0 0 0,-1 3 0,1 5 0,-5 1 0,3 2 0,-9 5 0,4-6 0,-8 11 0,3-3 0,-4 0 0,0 3 0,1-8 0,4 3 0,5-8 0,1 3 0,10-4 0,-5-2 0,10-5 0,-3-12 0,3-5 0,0-8 0,3-1 0,6 1 0,0-1 0,3 5 0,-4 1 0,0 9 0,-1 0 0,-3 4 0,-1 0 0,0 4 0,-3-3 0,3-1 0,0 3 0,1-5 0,3 5 0,0 0 0,0-2 0,0 5 0,0-2 0,0 0 0,0 2 0,0-2 0,0 3 0,0 0 0,0 0 0,0 0 0,0 0 0,-1 0 0,5 0 0,0 0 0,5 0 0,4 0 0,-4 0 0,8 0 0,-7 4 0,3-3 0,-5 6 0,-3-7 0,-1 4 0,-4-4 0,0 3 0,0-2 0,-9 2 0,-4-3 0,-8 0 0,2 0 0,-2 0 0,6 0 0,-3 0 0,4 0 0,1 0 0,-4 0 0,3 0 0,-3 3 0,0 1 0,2 0 0,-3-1 0,7 1 0,-2-4 0,2 3 0,3-3 0,6 0 0,11 0 0,4 0 0,11 5 0,-5-4 0,5 3 0,-6-1 0,-4-2 0,-1 3 0,-8-4 0,-1 3 0,-4-2 0,0 2 0,-1-3 0,-2 3 0,-3-2 0,-9 2 0,0-3 0,-2 0 0,3 0 0,-4-3 0,-1 2 0,-3-3 0,-5 4 0,7 0 0,-5 0 0,10 0 0,-3 0 0,4 0 0,0 0 0,0 0 0,1 0 0,-1 0 0,4 3 0,0 1 0,0-1 0,-1 3 0,-3-2 0,0 3 0,0 0 0,3 0 0,-2 0 0,5 0 0,-5-3 0,5 2 0,-5-5 0,3 5 0,-4-3 0,-4 5 0,0-1 0,-1 0 0,-7 5 0,10-4 0,-10 4 0,8-5 0,-1 1 0,1-1 0,4-3 0,0-1 0,4-9 0,0 2 0,6-6 0,1 3 0,0 0 0,2 0 0,-2 3 0,-1-2 0,3 5 0,-5-5 0,5 6 0,-2-6 0,6 2 0,2-7 0,4 2 0,-1-2 0,-3 4 0,2-1 0,-2 1 0,8-5 0,-8 3 0,7 1 0,-11 2 0,3 2 0,-4 0 0,0-2 0,0 5 0,-3-5 0,-1 3 0,-1-1 0,-1-2 0,5 3 0,-2-4 0,3 0 0,0-3 0,0 2 0,0-3 0,0 7 0,0-2 0,3 2 0,-2 0 0,2 1 0,-3 3 0,0 0 0,8 0 0,-2 0 0,11 0 0,-3 0 0,4 0 0,17 4 0,-13 1 0,13 4 0,-16-1 0,22 8 0,-15-6 0,7 5 0,-22-10 0,-8 1 0,-2-2 0,2 0 0,-3 2 0,-1-2 0,5 6 0,5-1 0,0 6 0,4-7 0,-8 7 0,-1-7 0,0 3 0,-3-4 0,3 1 0,-4-4 0,-1-1 0,1-3 0,0 0 0,4 0 0,-4 0 0,8 0 0,-7 0 0,3 0 0,-4 0 0,0 0 0,-4 3 0,1 0 0,-10 1 0,-7-1 0,-7-3 0,-6 0 0,1 0 0,4 0 0,1 0 0,5 0 0,3 0 0,1 0 0,4 0 0,1 0 0,-10 0 0,-6 0 0,-4 0 0,-10 0 0,9 0 0,1 0 0,6 0 0,-10 0 0,1 0 0,-4 0 0,3 0 0,14 0 0,0 0 0,1 0 0,4 0 0,0 0 0,4-3 0,4-1 0,3-2 0,0-1 0,0 1 0,3-1 0,1 1 0,7-2 0,-3 1 0,6 3 0,-6-2 0,11 1 0,-6 1 0,3 1 0,-2-1 0,-2 3 0,0-2 0,-2 3 0,-3 0 0,0 0 0,0 0 0,0 0 0,0 0 0,3 0 0,-2 0 0,3 0 0,-4 0 0,0 0 0,0 0 0,0 0 0,0 0 0,0 0 0,-1 0 0,1 0 0,0 0 0,0 0 0,0 0 0,0 0 0,0 0 0,3 0 0,6 0 0,1 0 0,7 4 0,-3 0 0,0 1 0,-1 2 0,-5-6 0,-3 6 0,-1-7 0,-4 4 0,0-1 0,-1-3 0,-4 4 0,-6-4 0,-10 0 0,-6 0 0,-4 0 0,-1 0 0,4-4 0,-4 3 0,9-6 0,0 7 0,1-4 0,7 4 0,-2-3 0,3 2 0,-7-5 0,-8 1 0,-3 1 0,-11-9 0,5 7 0,-1-11 0,-4 7 0,5-2 0,-6 3 0,5 0 0,1 0 0,14 4 0,-2-2 0,11 6 0,-2-2 0,6 0 0,-2 2 0,5-5 0,-5 6 0,5-6 0,-5 5 0,3-2 0,-10 3 0,1 0 0,-6 0 0,3 0 0,-1 0 0,5 0 0,-4 0 0,7 0 0,-2 0 0,3 0 0,0 0 0,-5 0 0,0 0 0,-6 0 0,-1 0 0,2 0 0,-3 0 0,8-3 0,2 2 0,3-2 0,0 3 0,0 0 0,0 3 0,1 1 0,-5 4 0,3-1 0,-6 3 0,9-2 0,-4 2 0,8-3 0,1-1 0,4-2 0,2 2 0,1-2 0,0 3 0,0-3 0,0 2 0,0-5 0,0 2 0,0 0 0,0-3 0,0 4 0,0-4 0,0 2 0,-1-1 0,1 2 0,-1-3 0,5 0 0,0 3 0,5-2 0,-1 3 0,5-4 0,-3 0 0,3 0 0,6 0 0,-3 0 0,5 0 0,-8 0 0,3 0 0,-6 0 0,5 0 0,-10 0 0,-2 0 0,-3 0 0,-1 0 0,1 0 0,0 0 0,0 0 0,0 0 0,0 0 0,0 0 0,-1 0 0,1 0 0,0 0 0,-1 0 0,1 0 0,0 0 0,0 0 0,0 0 0,0 0 0,0 0 0,0 0 0,0 0 0,-1 0 0,1 0 0,0 0 0,4 0 0,-3 0 0,6 0 0,-6 0 0,3 0 0,-4 0 0,0 0 0,0 0 0,0 0 0,-6 0 0,-8 0 0,-9 0 0,-3 0 0,-6 0 0,4 0 0,-15 0 0,-3 0 0,0 0 0,-2 4 0,14-3 0,-3 3 0,9-1 0,1-2 0,8 3 0,2-4 0,3 0 0,0 0 0,1 0 0,2 3 0,-1-3 0,1 3 0,-7-3 0,0 4 0,-4-4 0,-4 7 0,7-6 0,-2 3 0,7-4 0,0 0 0,6-6 0,1 1 0,4-8 0,2-2 0,-2 6 0,0-4 0,2 9 0,-5-3 0,2 0 0,-3 1 0,-3 2 0,3-2 0,-6 2 0,2-3 0,0 0 0,-2 1 0,5-1 0,-5 3 0,5-2 0,-2 2 0,3-3 0,0 1 0,0-1 0,0-3 0,0-2 0,0-3 0,0-1 0,0 4 0,0 2 0,0 3 0,0 0 0,0 0 0,-3 0 0,-1 3 0,-2 1 0,-4 7 0,2 0 0,-2 3 0,3 0 0,0 0 0,0-3 0,0 2 0,0-5 0,3 5 0,4-6 0,1 6 0,1-2 0,2 0 0,-4 2 0,3-3 0,-3 4 0,0-1 0,0 1 0,0 3 0,0-2 0,0 3 0,0-4 0,0 0 0,0 0 0,0 0 0,0 0 0,0 0 0,0-1 0,0 1 0,0 0 0,0 0 0,0 0 0,-3-4 0,3 3 0,-4-2 0,4 3 0,0 0 0,-3-4 0,3 3 0,-4-8 0,4-1 0,0-4 0,0-2 0,0 2 0,0 1 0,0-1 0,0 1 0,0-5 0,0 4 0,0-8 0,0 7 0,0-2 0,0 3 0,0 0 0,0 0 0,0 0 0,0 0 0,0 1 0,0-1 0,4 3 0,-4-2 0,7 5 0,-9-2 0,-2 3 0,-3 0 0,-2 0 0,2 0 0,1 0 0,3-3 0,3 2 0,3-1 0,4 2 0,-1-3 0,-2-1 0,2 1 0,-8 0 0,4 9 0,-5-2 0,3 5 0,0-2 0,-3-4 0,3 3 0,-3-2 0,3 3 0,0-1 0,0 1 0,0-1 0,0 1 0,0-1 0,0 1 0,0-4 0,0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43.111"/>
    </inkml:context>
    <inkml:brush xml:id="br0">
      <inkml:brushProperty name="width" value="0.05" units="cm"/>
      <inkml:brushProperty name="height" value="0.05" units="cm"/>
      <inkml:brushProperty name="color" value="#F6630D"/>
    </inkml:brush>
  </inkml:definitions>
  <inkml:trace contextRef="#ctx0" brushRef="#br0">1 17 24575,'10'0'0,"6"0"0,5 0 0,4 0 0,-4 0 0,3 0 0,-7 0 0,9 0 0,-8 0 0,10 4 0,-12 0 0,-1 3 0,-6-4 0,-6 0 0,4-3 0,0 0 0,-1 3 0,1-2 0,0 2 0,0-3 0,0 0 0,0 0 0,0 0 0,3 0 0,-2 0 0,11 0 0,-6 0 0,7 0 0,-5 0 0,-3 0 0,2 0 0,-6 0 0,3 0 0,-4 0 0,-6 0 0,-4 0 0,-13 0 0,0 0 0,-8 0 0,3 0 0,-4 0 0,4 0 0,-4 0 0,-28 0 0,14 0 0,-39 0 0,51 0 0,-10 0 0,29 0 0,-2 0 0,6-3 0,1 0 0,0-1 0,0 1 0,-4 3 0,16 0 0,-5 0 0,12 0 0,-9 0 0,0 0 0,0 0 0,0 0 0,0 0 0,0 0 0,-1 0 0,1 0 0,0 0 0,0 0 0,0 0 0,0 0 0,0 0 0,0 0 0,0 0 0,0 0 0,0 0 0,0 0 0,-1 0 0,1 0 0,0 0 0,-1 0 0,1 0 0,0 0 0,0 0 0,0 0 0,4 0 0,-3 0 0,2 0 0,-3 0 0,0 0 0,0 0 0,-23 0 0,-2 0 0,-18 0 0,6 0 0,9 0 0,1 0 0,5 0 0,3 0 0,1 0 0,4 0 0,3-5 0,1 0 0,3-4 0,-2 5 0,-2 2 0,-2 2 0,2-3 0,4 2 0,4-2 0,7 3 0,0 0 0,5 0 0,-5 0 0,4 0 0,-7 0 0,2 0 0,-3 0 0,0 0 0,0 0 0,0 0 0,0 0 0,3 0 0,-2 0 0,3 0 0,0 0 0,-3 0 0,6 0 0,-7 0 0,3 0 0,-4 0 0,1 0 0,4 0 0,0 0 0,1 3 0,-1-2 0,-4 2 0,0 0 0,0-2 0,0 2 0,-3 0 0,1-2 0,-1 2 0,3-3 0,0 3 0,-1 0 0,1 1 0,-3 2 0,2-5 0,-2 2 0,0 0 0,2-2 0,-6 5 0,0-5 0,-7 1 0,-1-2 0,-6 0 0,6 0 0,-3 0 0,4 0 0,3 0 0,2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45.980"/>
    </inkml:context>
    <inkml:brush xml:id="br0">
      <inkml:brushProperty name="width" value="0.05" units="cm"/>
      <inkml:brushProperty name="height" value="0.05" units="cm"/>
      <inkml:brushProperty name="color" value="#F6630D"/>
    </inkml:brush>
  </inkml:definitions>
  <inkml:trace contextRef="#ctx0" brushRef="#br0">177 0 24575,'15'0'0,"7"0"0,5 0 0,14 0 0,-8 0 0,10 0 0,-11 0 0,22 0 0,-31 0 0,11 0 0,-35 0 0,-5 0 0,-1 0 0,0 0 0,-8 0 0,-3 0 0,-2 0 0,-5 0 0,9 0 0,-4 0 0,4 0 0,5 0 0,-4 4 0,7-4 0,-2 4 0,3-4 0,1 0 0,-7 0 0,1 0 0,-9 0 0,0 0 0,0 0 0,1 0 0,4 0 0,5 0 0,0 0 0,4 0 0,0 0 0,-2 0 0,1 0 0,-1 0 0,-6 4 0,3-3 0,-8 2 0,8 0 0,-2-2 0,6 5 0,-3-5 0,4 2 0,0 0 0,6-2 0,2 2 0,5-3 0,-2 0 0,-1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51.212"/>
    </inkml:context>
    <inkml:brush xml:id="br0">
      <inkml:brushProperty name="width" value="0.05" units="cm"/>
      <inkml:brushProperty name="height" value="0.05" units="cm"/>
      <inkml:brushProperty name="color" value="#F6630D"/>
    </inkml:brush>
  </inkml:definitions>
  <inkml:trace contextRef="#ctx0" brushRef="#br0">209 0 24575,'18'0'0,"-3"0"0,8 0 0,-10 0 0,1 0 0,-7 0 0,-1 0 0,1 0 0,10 0 0,0 0 0,2 0 0,17 0 0,-24 0 0,21 0 0,-25 0 0,9 0 0,-5 0 0,2 0 0,-3 0 0,6 0 0,-8 0 0,8 0 0,-10 0 0,0 0 0,0 0 0,0 0 0,-1 0 0,8 0 0,-6 0 0,5 0 0,-6 0 0,0 0 0,-1 0 0,5 0 0,-3 0 0,3 0 0,-4 0 0,0 0 0,0 0 0,0 0 0,-1 0 0,1 0 0,0 0 0,-1 0 0,1 0 0,0 0 0,0 0 0,0 0 0,-1 0 0,1 0 0,-1 0 0,-2 3 0,2-2 0,-2 2 0,2-3 0,1 0 0,0 3 0,0-2 0,-1 2 0,1-3 0,-1 0 0,1 0 0,-1 0 0,-2 3 0,-2 0 0,1 1 0,-2 2 0,2-2 0,-3 2 0,-6-2 0,-6-2 0,-8-2 0,-6 0 0,6 0 0,0 4 0,4-3 0,1 6 0,3-7 0,1 4 0,4-1 0,1-2 0,-1 2 0,0-3 0,1 0 0,-14 0 0,-3 0 0,-9 0 0,1 0 0,6 0 0,0 0 0,4 0 0,1 0 0,8 0 0,1 0 0,4 3 0,1-2 0,-1 2 0,-8-3 0,-2 0 0,-8 0 0,4 0 0,-4 0 0,13 0 0,-7 0 0,11 0 0,-3 0 0,4 0 0,0 0 0,-5 0 0,-10 0 0,-6 0 0,-4 0 0,-4 0 0,10 0 0,-1 0 0,3 0 0,8 0 0,0 0 0,5 0 0,4 0 0,6 0 0,8 0 0,5 0 0,10 0 0,-1 0 0,10 0 0,0-4 0,6 3 0,6-3 0,-5 4 0,11 0 0,-11 0 0,5 0 0,-12 0 0,0 0 0,-6 0 0,-4 0 0,-5 0 0,-1 0 0,-7 0 0,2 0 0,-3 0 0,0 0 0,0 0 0,-1 0 0,1 0 0,0 0 0,0 0 0,0 0 0,0 0 0,4 0 0,1 0 0,-1 0 0,0 0 0,0 0 0,0 0 0,5 0 0,-5 0 0,0 0 0,-4 0 0,0 0 0,0 0 0,0 0 0,-1 0 0,1 0 0,0 0 0,-1 0 0,1 0 0,0 0 0,0 0 0,0 0 0,0 0 0,0 0 0,0 0 0,-1 0 0,1 0 0,0 0 0,-1 0 0,-2 0 0,-1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54.906"/>
    </inkml:context>
    <inkml:brush xml:id="br0">
      <inkml:brushProperty name="width" value="0.05" units="cm"/>
      <inkml:brushProperty name="height" value="0.05" units="cm"/>
      <inkml:brushProperty name="color" value="#F6630D"/>
    </inkml:brush>
  </inkml:definitions>
  <inkml:trace contextRef="#ctx0" brushRef="#br0">1 10 24575,'18'0'0,"2"4"0,5 1 0,0 3 0,1 1 0,-5-1 0,-1-3 0,4 4 0,-10-7 0,6 5 0,-18-7 0,-3 0 0,-5 0 0,-1 0 0,0 0 0,0 0 0,1 0 0,-1 0 0,0 0 0,0 0 0,0 0 0,1 0 0,-1 0 0,0 0 0,0 0 0,0 0 0,0 0 0,0 0 0,3-3 0,-2 2 0,2-2 0,-3 0 0,0-1 0,4-2 0,0-1 0,0 3 0,2-1 0,-5 1 0,3 0 0,-1-2 0,-2 3 0,3-1 0,-4 1 0,4 0 0,0 2 0,3-1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57.497"/>
    </inkml:context>
    <inkml:brush xml:id="br0">
      <inkml:brushProperty name="width" value="0.05" units="cm"/>
      <inkml:brushProperty name="height" value="0.05" units="cm"/>
      <inkml:brushProperty name="color" value="#F6630D"/>
    </inkml:brush>
  </inkml:definitions>
  <inkml:trace contextRef="#ctx0" brushRef="#br0">0 1 24575,'10'0'0,"6"0"0,5 0 0,0 0 0,3 0 0,-7 0 0,2 0 0,-7 0 0,4 0 0,-11 0 0,5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8T04:55:58.068"/>
    </inkml:context>
    <inkml:brush xml:id="br0">
      <inkml:brushProperty name="width" value="0.05" units="cm"/>
      <inkml:brushProperty name="height" value="0.05" units="cm"/>
      <inkml:brushProperty name="color" value="#E71224"/>
    </inkml:brush>
  </inkml:definitions>
  <inkml:trace contextRef="#ctx0" brushRef="#br0">0 0 24575,'0'46'0,"0"7"0,0 19 0,0 7 0,0-3 0,0-6 0,0-12 0,0-8 0,0-6 0,0-4 0,2 6 0,1-13 0,2 6 0,1-16 0,-2-4 0,-1-2 0,-1-8 0,-1-1 0,-1-6 0,0-1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12.469"/>
    </inkml:context>
    <inkml:brush xml:id="br0">
      <inkml:brushProperty name="width" value="0.05" units="cm"/>
      <inkml:brushProperty name="height" value="0.05" units="cm"/>
      <inkml:brushProperty name="color" value="#F6630D"/>
    </inkml:brush>
  </inkml:definitions>
  <inkml:trace contextRef="#ctx0" brushRef="#br0">1447 170 24575,'-14'0'0,"0"0"0,-6 0 0,-6 0 0,0 0 0,-5 0 0,-5 0 0,-36 0 0,29 0 0,-28 0 0,58 0 0,-5 0 0,8 0 0,-6 0 0,-15 0 0,-2 0 0,-10 0 0,11 4 0,-3 1 0,12 3 0,-6-3 0,16 2 0,-6-6 0,12 2 0,-1-1 0,5 2 0,9-1 0,11 0 0,10-3 0,22 0 0,-14-4 0,25 4 0,-20-13 0,23 6 0,-12-7 0,5 3 0,-12 2 0,-1-5 0,-11 4 0,-2-3 0,-9 2 0,-1 2 0,-4-2 0,-5 6 0,0-1 0,-4 5 0,0-5 0,0 5 0,-1-2 0,-2 0 0,2-1 0,-3-3 0,1 0 0,2 4 0,-5-4 0,5 4 0,-5-4 0,5 3 0,-6-2 0,3 3 0,-5-1 0,-10 1 0,-5 3 0,-20 13 0,4-1 0,-15 16 0,-3-2 0,6-1 0,-17 6 0,17-10 0,-6 3 0,13-9 0,8 2 0,9-8 0,5 2 0,5-7 0,4-1 0,3-5 0,5-6 0,6-3 0,5-1 0,4-3 0,-1 3 0,1 0 0,-1 1 0,-3 4 0,-1-1 0,-5 4 0,1 1 0,-6 3 0,-9 0 0,-9 0 0,-14 0 0,-1 0 0,-4 4 0,-1 6 0,-6 0 0,5 8 0,1-8 0,1 7 0,14-8 0,-8 4 0,14-5 0,0 0 0,5-1 0,7 0 0,-2-3 0,2-1 0,-11-3 0,-2 0 0,-8 0 0,-5 0 0,-2 0 0,-11 0 0,5 0 0,1 0 0,6 0 0,6 0 0,4 0 0,5 0 0,5 0 0,4 0 0,3 3 0,4-2 0,12 2 0,21-3 0,-4 0 0,13 0 0,-10-3 0,-13-1 0,7-1 0,-18-1 0,6 5 0,-15-2 0,-1 3 0,-13 0 0,-6 3 0,8-2 0,-4 5 0,10-5 0,11 2 0,7-3 0,12-3 0,2 2 0,5-7 0,-3 7 0,4-3 0,-1 4 0,-3 0 0,3 0 0,-9 0 0,4 0 0,-5 0 0,6 0 0,-1 0 0,1 0 0,-1 0 0,1 0 0,-5 0 0,3-4 0,-8 3 0,4-6 0,-4 6 0,-1-6 0,1 6 0,-5-5 0,4 1 0,-4 1 0,5-2 0,-4 5 0,-2-6 0,-3 6 0,0-2 0,0 0 0,0 2 0,0-2 0,-3 0 0,2 2 0,-8-2 0,2 3 0,-7 0 0,-4 0 0,-5 4 0,-16 5 0,8 0 0,-12 3 0,20-4 0,-6-1 0,9 1 0,0-5 0,7 1 0,2-1 0,-5 1 0,0 3 0,-6 1 0,3-1 0,1 1 0,0-4 0,3 2 0,-2-3 0,3 1 0,9-4 0,4 0 0,17-7 0,5 2 0,9-5 0,5-4 0,2 4 0,12-5 0,-4 5 0,-2 4 0,-7-2 0,-6 7 0,-6-3 0,0 4 0,-6 0 0,-4 0 0,-1 0 0,-5 0 0,-3 0 0,-1 0 0,0 0 0,-4 0 0,4 0 0,0 0 0,-3 0 0,3 0 0,-4 0 0,3 0 0,-2 0 0,3 0 0,-4 0 0,4 0 0,-3 0 0,2 0 0,-3 0 0,0 0 0,0 0 0,-3-3 0,-1-1 0,-3-2 0,0-5 0,0-4 0,0-6 0,0-3 0,0 4 0,0 2 0,0 6 0,0 1 0,0 5 0,0 4 0,0 6 0,0 4 0,0 2 0,0 0 0,0 2 0,0 4 0,0-1 0,-4 0 0,0 1 0,0-1 0,-3 1 0,3-1 0,-1-3 0,2-2 0,3-3 0,-3 0 0,2 0 0,-8-3 0,5-1 0,-2-6 0,3 0 0,3-4 0,0 1 0,0-1 0,0 1 0,0-1 0,0 1 0,3-5 0,2 0 0,2-4 0,-2-1 0,2 1 0,-4 3 0,2 1 0,-2 4 0,-3 1 0,-3 2 0,-14 1 0,-1 3 0,-17 4 0,3 1 0,-11 9 0,-1-3 0,-6 3 0,-6-4 0,-2 1 0,1-1 0,1 0 0,6 0 0,6 0 0,6-5 0,8 3 0,9-7 0,5 3 0,5-4 0,4 0 0,0 0 0,1 0 0,-1 0 0,1 0 0,-7 0 0,-9 4 0,-8 1 0,-6 4 0,-1 1 0,5-5 0,-4 3 0,14-7 0,-3 6 0,10-6 0,3 6 0,1-6 0,5 2 0,-1-3 0,-6 0 0,-8 0 0,-3 3 0,-12-2 0,10 7 0,-5-7 0,6 3 0,-1-4 0,5 3 0,5-2 0,5 2 0,4-3 0,4 3 0,-3-2 0,2 2 0,-2-3 0,0 0 0,-9 0 0,-2 0 0,-13 0 0,3 0 0,-3 0 0,9 0 0,1 0 0,5 0 0,3 0 0,-2 0 0,6 0 0,-5 0 0,11 0 0,0 0 0,17 0 0,7 0 0,16-5 0,0 4 0,24-3 0,-15 4 0,38 0 0,-30 0 0,23 0 0,-20 0 0,6-5 0,1 4 0,-8-4 0,-6 1 0,-3 3 0,-10-7 0,0 3 0,-2 0 0,-14-2 0,3 2 0,-10 1 0,-3 1 0,-1 0 0,-4 2 0,0-2 0,-1 3 0,1 0 0,4-4 0,0 3 0,4-5 0,-3 2 0,3-1 0,-8-1 0,4 2 0,-4 1 0,0-1 0,-3 1 0,2 3 0,-2-3 0,6-1 0,-2 4 0,7-4 0,-4 4 0,5-3 0,4-2 0,-4 1 0,4-4 0,-8 8 0,-2-7 0,-3 6 0,0-2 0,0 3 0,-8 0 0,-9 0 0,-15 0 0,-2 0 0,-3 0 0,5 0 0,4 0 0,-4 0 0,-6 5 0,-42 8 0,26-2 0,-31 9 0,58-15 0,-4 2 0,17-7 0,-3 0 0,-5 4 0,-10 1 0,-2 3 0,-3 1 0,4-1 0,1 1 0,4-1 0,1-3 0,5 1 0,3-5 0,1 3 0,7-1 0,-2-2 0,3 2 0,-8-3 0,-5 0 0,-10 4 0,-1-3 0,-3 7 0,4-4 0,1 1 0,4 2 0,1-6 0,9 6 0,0-7 0,4 4 0,9-4 0,8-4 0,14 3 0,3-7 0,9 7 0,-5-6 0,6 1 0,6 1 0,34-11 0,-25 12 0,40-16 0,-56 14 0,27-7 0,-38 5 0,16 3 0,-29-1 0,13 1 0,-11-2 0,7-1 0,-5 1 0,5-4 0,-7 6 0,3-5 0,-10 9 0,0-5 0,-1 5 0,1-2 0,7 0 0,1-1 0,1 0 0,-2-3 0,-4 7 0,2-7 0,0 6 0,-1-5 0,-4 5 0,6-5 0,-5 5 0,12-2 0,-11 3 0,5-3 0,-7 2 0,-1-2 0,-2 0 0,1 2 0,-7-2 0,-7 3 0,-13 0 0,-10 0 0,-5 0 0,-5 0 0,3 0 0,-3 0 0,5 0 0,0 0 0,6 0 0,0 0 0,10 0 0,2 0 0,7 0 0,1 0 0,4 0 0,0 0 0,1 0 0,2 3 0,-2-2 0,-1 5 0,-8-1 0,-5 2 0,-1 2 0,-4-1 0,9 0 0,-4 0 0,5-1 0,3 1 0,1-1 0,4 0 0,0-3 0,-2-1 0,-12-3 0,0 4 0,-14 1 0,3 0 0,0 3 0,2-8 0,9 8 0,-3-7 0,11 2 0,-2 0 0,8-2 0,0 2 0,6-3 0,5 0 0,3 0 0,11 0 0,-1 0 0,9 0 0,4 0 0,8-5 0,0 4 0,10-8 0,-4 4 0,6-5 0,0 4 0,0-7 0,0 6 0,-6-7 0,4 5 0,-10-1 0,5 1 0,-11 0 0,-2 0 0,-9 4 0,-1-2 0,-8 6 0,-2-2 0,-3 0 0,0 2 0,0-2 0,0 3 0,0-3 0,-1 2 0,5-5 0,-3 5 0,6-6 0,-6 6 0,7-3 0,1 1 0,1-2 0,-1-2 0,-6 2 0,-3-1 0,0 5 0,0-2 0,0 3 0,0 0 0,3 0 0,-3 3 0,3 1 0,-3 3 0,-3 0 0,2 0 0,-5 0 0,2-1 0,0-2 0,-3 2 0,3-2 0,-3 2 0,0 1 0,0 0 0,0 0 0,0 0 0,0-1 0,0 1 0,0-1 0,0 1 0,0-1 0,0 1 0,0 0 0,0 0 0,0 0 0,0 0 0,0-1 0,0 1 0,0-1 0,0 1 0,0-1 0,-3-2 0,0-2 0,-4-2 0,-3 0 0,-6 0 0,-9 0 0,-7 0 0,0 0 0,2 4 0,5-3 0,4 3 0,1-4 0,4 0 0,5 0 0,3 3 0,2-2 0,2 2 0,-2-3 0,-1 0 0,-3 0 0,-10 0 0,-7 0 0,-5 0 0,-3 0 0,8 0 0,-3 0 0,9 0 0,1 0 0,8 0 0,2 0 0,8 0 0,3 0 0,5 0 0,1 0 0,-1 0 0,4 0 0,6 0 0,5 0 0,10 0 0,-4 0 0,8 0 0,-3 0 0,5 0 0,-1 0 0,1 0 0,-5 0 0,-1 0 0,-10 0 0,-2 0 0,-3 0 0,-4 0 0,-2 0 0,-3 0 0,0 0 0,0 0 0,-1 0 0,1 0 0,0 0 0,-1 0 0,1 0 0,-3-9 0,6 0 0,-5-7 0,6 0 0,-3 1 0,-1 3 0,0 1 0,0 4 0,0 0 0,-3 1 0,-3 2 0,-2-2 0,-5 5 0,2-2 0,-2 0 0,-5 3 0,3-6 0,-2 2 0,3 0 0,0 1 0,0 0 0,0 2 0,0-2 0,0 3 0,-4 0 0,0 0 0,-5 0 0,4 0 0,-2 0 0,6 0 0,-11 0 0,-9 0 0,0 0 0,-8 0 0,10 4 0,1 0 0,4 5 0,1-1 0,4-1 0,5-2 0,0 1 0,10-5 0,2 2 0,9-7 0,6 0 0,5-5 0,5 1 0,4-5 0,2 3 0,21-7 0,-12 2 0,7 5 0,-17-2 0,-10 11 0,-5-6 0,5 7 0,-12-3 0,8 3 0,-10-4 0,-1 4 0,1-7 0,0 7 0,4-7 0,-3 6 0,3-2 0,-5 3 0,1 0 0,0-3 0,0 2 0,0-2 0,0 0 0,3 2 0,-2-5 0,3 5 0,-4-5 0,0 5 0,0-2 0,0 3 0,-3 3 0,-1 0 0,-3 4 0,0-1 0,-3-2 0,2 2 0,-2-3 0,3 4 0,0 0 0,-3-4 0,2 4 0,-2-4 0,0 4 0,2 0 0,-2 0 0,3 0 0,0 0 0,0-1 0,0 0 0,0 1 0,0 0 0,-3 8 0,2-2 0,-3 7 0,0-5 0,4 5 0,-7-7 0,6 6 0,-2-12 0,0 10 0,0-11 0,-4 3 0,0-9 0,1 0 0,-1 0 0,4-3 0,-3 2 0,2-5 0,-3 5 0,3-5 0,-2 5 0,3-2 0,-1 0 0,-2 3 0,2-3 0,-2 3 0,2-3 0,-2 2 0,5-5 0,-1 3 0,2-4 0,0 4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12.470"/>
    </inkml:context>
    <inkml:brush xml:id="br0">
      <inkml:brushProperty name="width" value="0.05" units="cm"/>
      <inkml:brushProperty name="height" value="0.05" units="cm"/>
      <inkml:brushProperty name="color" value="#F6630D"/>
    </inkml:brush>
  </inkml:definitions>
  <inkml:trace contextRef="#ctx0" brushRef="#br0">162 38 24575,'5'3'0,"13"0"0,14-3 0,26 0 0,1 15 0,20-2 0,-6 14 0,-6-9 0,-5-3 0,13 4 0,-11-4 0,21 4 0,-19-4 0,11 4 0,-16-5 0,-13-3 0,11-2 0,-22-5 0,-1-4 0,1 0 0,23 0 0,-27 0 0,14 0 0,-31 0 0,2 3 0,-3-2 0,-1 2 0,-4-3 0,-4 0 0,1 0 0,-1 0 0,9 0 0,-2 0 0,11 0 0,-7 0 0,2 0 0,-3 0 0,-4 0 0,-2 0 0,-3 0 0,0 0 0,0 0 0,-6 0 0,-4 0 0,-5 0 0,-15 0 0,5 4 0,-18 1 0,5 4 0,-6 0 0,-5 0 0,-2 1 0,-6 0 0,0 0 0,7-1 0,-6 1 0,11-5 0,0 0 0,3-1 0,3-3 0,1 3 0,0-4 0,6 0 0,-1 0 0,1 0 0,0 0 0,4 0 0,1 0 0,8 0 0,-2 0 0,6 0 0,-3 0 0,4 0 0,0 0 0,1 0 0,-4 0 0,-17 0 0,-1 0 0,-14 0 0,5 0 0,5 0 0,1 0 0,6 0 0,4 0 0,1 0 0,9 0 0,0 0 0,4 0 0,0 0 0,3-3 0,2-1 0,2-2 0,0-1 0,-3 1 0,2-1 0,-5 4 0,3-3 0,-12 2 0,-2 0 0,-1 0 0,-5 0 0,10 0 0,-11-5 0,8 5 0,-1-3 0,7 6 0,3-5 0,0 5 0,3-5 0,1 3 0,3-4 0,3 4 0,4 0 0,1 0 0,6 2 0,-6-5 0,7 5 0,-4-6 0,5 3 0,-1 0 0,0-3 0,-3 6 0,3-6 0,-7 6 0,2-2 0,-3 3 0,0 0 0,-6 0 0,-6 0 0,-6 0 0,-4 0 0,-5 0 0,3 0 0,-7 0 0,7 0 0,-2 0 0,7 0 0,-3 0 0,7 0 0,-2 0 0,0 0 0,-1 3 0,1 5 0,-5 1 0,3 2 0,-9 5 0,4-6 0,-8 11 0,3-3 0,-4 0 0,0 3 0,1-8 0,4 3 0,5-8 0,1 3 0,10-4 0,-5-2 0,10-5 0,-3-12 0,3-5 0,0-8 0,3-1 0,6 1 0,0-1 0,3 5 0,-4 1 0,0 9 0,-1 0 0,-3 4 0,-1 0 0,0 4 0,-3-3 0,3-1 0,0 3 0,1-5 0,3 5 0,0 0 0,0-2 0,0 5 0,0-2 0,0 0 0,0 2 0,0-2 0,0 3 0,0 0 0,0 0 0,0 0 0,0 0 0,-1 0 0,5 0 0,0 0 0,5 0 0,4 0 0,-4 0 0,8 0 0,-7 4 0,3-3 0,-5 6 0,-3-7 0,-1 4 0,-4-4 0,0 3 0,0-2 0,-9 2 0,-4-3 0,-8 0 0,2 0 0,-2 0 0,6 0 0,-3 0 0,4 0 0,1 0 0,-4 0 0,3 0 0,-3 3 0,0 1 0,2 0 0,-3-1 0,7 1 0,-2-4 0,2 3 0,3-3 0,6 0 0,11 0 0,4 0 0,11 5 0,-5-4 0,5 3 0,-6-1 0,-4-2 0,-1 3 0,-8-4 0,-1 3 0,-4-2 0,0 2 0,-1-3 0,-2 3 0,-3-2 0,-9 2 0,0-3 0,-2 0 0,3 0 0,-4-3 0,-1 2 0,-3-3 0,-5 4 0,7 0 0,-5 0 0,10 0 0,-3 0 0,4 0 0,0 0 0,0 0 0,1 0 0,-1 0 0,4 3 0,0 1 0,0-1 0,-1 3 0,-3-2 0,0 3 0,0 0 0,3 0 0,-2 0 0,5 0 0,-5-3 0,5 2 0,-5-5 0,3 5 0,-4-3 0,-4 5 0,0-1 0,-1 0 0,-7 5 0,10-4 0,-10 4 0,8-5 0,-1 1 0,1-1 0,4-3 0,0-1 0,4-9 0,0 2 0,6-6 0,1 3 0,0 0 0,2 0 0,-2 3 0,-1-2 0,3 5 0,-5-5 0,5 6 0,-2-6 0,6 2 0,2-7 0,4 2 0,-1-2 0,-3 4 0,2-1 0,-2 1 0,8-5 0,-8 3 0,7 1 0,-11 2 0,3 2 0,-4 0 0,0-2 0,0 5 0,-3-5 0,-1 3 0,-1-1 0,-1-2 0,5 3 0,-2-4 0,3 0 0,0-3 0,0 2 0,0-3 0,0 7 0,0-2 0,3 2 0,-2 0 0,2 1 0,-3 3 0,0 0 0,8 0 0,-2 0 0,11 0 0,-3 0 0,4 0 0,17 4 0,-13 1 0,13 4 0,-16-1 0,22 8 0,-15-6 0,7 5 0,-22-10 0,-8 1 0,-2-2 0,2 0 0,-3 2 0,-1-2 0,5 6 0,5-1 0,0 6 0,4-7 0,-8 7 0,-1-7 0,0 3 0,-3-4 0,3 1 0,-4-4 0,-1-1 0,1-3 0,0 0 0,4 0 0,-4 0 0,8 0 0,-7 0 0,3 0 0,-4 0 0,0 0 0,-4 3 0,1 0 0,-10 1 0,-7-1 0,-7-3 0,-6 0 0,1 0 0,4 0 0,1 0 0,5 0 0,3 0 0,1 0 0,4 0 0,1 0 0,-10 0 0,-6 0 0,-4 0 0,-10 0 0,9 0 0,1 0 0,6 0 0,-10 0 0,1 0 0,-4 0 0,3 0 0,14 0 0,0 0 0,1 0 0,4 0 0,0 0 0,4-3 0,4-1 0,3-2 0,0-1 0,0 1 0,3-1 0,1 1 0,7-2 0,-3 1 0,6 3 0,-6-2 0,11 1 0,-6 1 0,3 1 0,-2-1 0,-2 3 0,0-2 0,-2 3 0,-3 0 0,0 0 0,0 0 0,0 0 0,0 0 0,3 0 0,-2 0 0,3 0 0,-4 0 0,0 0 0,0 0 0,0 0 0,0 0 0,0 0 0,-1 0 0,1 0 0,0 0 0,0 0 0,0 0 0,0 0 0,0 0 0,3 0 0,6 0 0,1 0 0,7 4 0,-3 0 0,0 1 0,-1 2 0,-5-6 0,-3 6 0,-1-7 0,-4 4 0,0-1 0,-1-3 0,-4 4 0,-6-4 0,-10 0 0,-6 0 0,-4 0 0,-1 0 0,4-4 0,-4 3 0,9-6 0,0 7 0,1-4 0,7 4 0,-2-3 0,3 2 0,-7-5 0,-8 1 0,-3 1 0,-11-9 0,5 7 0,-1-11 0,-4 7 0,5-2 0,-6 3 0,5 0 0,1 0 0,14 4 0,-2-2 0,11 6 0,-2-2 0,6 0 0,-2 2 0,5-5 0,-5 6 0,5-6 0,-5 5 0,3-2 0,-10 3 0,1 0 0,-6 0 0,3 0 0,-1 0 0,5 0 0,-4 0 0,7 0 0,-2 0 0,3 0 0,0 0 0,-5 0 0,0 0 0,-6 0 0,-1 0 0,2 0 0,-3 0 0,8-3 0,2 2 0,3-2 0,0 3 0,0 0 0,0 3 0,1 1 0,-5 4 0,3-1 0,-6 3 0,9-2 0,-4 2 0,8-3 0,1-1 0,4-2 0,2 2 0,1-2 0,0 3 0,0-3 0,0 2 0,0-5 0,0 2 0,0 0 0,0-3 0,0 4 0,0-4 0,0 2 0,-1-1 0,1 2 0,-1-3 0,5 0 0,0 3 0,5-2 0,-1 3 0,5-4 0,-3 0 0,3 0 0,6 0 0,-3 0 0,5 0 0,-8 0 0,3 0 0,-6 0 0,5 0 0,-10 0 0,-2 0 0,-3 0 0,-1 0 0,1 0 0,0 0 0,0 0 0,0 0 0,0 0 0,0 0 0,-1 0 0,1 0 0,0 0 0,-1 0 0,1 0 0,0 0 0,0 0 0,0 0 0,0 0 0,0 0 0,0 0 0,0 0 0,-1 0 0,1 0 0,0 0 0,4 0 0,-3 0 0,6 0 0,-6 0 0,3 0 0,-4 0 0,0 0 0,0 0 0,0 0 0,-6 0 0,-8 0 0,-9 0 0,-3 0 0,-6 0 0,4 0 0,-15 0 0,-3 0 0,0 0 0,-2 4 0,14-3 0,-3 3 0,9-1 0,1-2 0,8 3 0,2-4 0,3 0 0,0 0 0,1 0 0,2 3 0,-1-3 0,1 3 0,-7-3 0,0 4 0,-4-4 0,-4 7 0,7-6 0,-2 3 0,7-4 0,0 0 0,6-6 0,1 1 0,4-8 0,2-2 0,-2 6 0,0-4 0,2 9 0,-5-3 0,2 0 0,-3 1 0,-3 2 0,3-2 0,-6 2 0,2-3 0,0 0 0,-2 1 0,5-1 0,-5 3 0,5-2 0,-2 2 0,3-3 0,0 1 0,0-1 0,0-3 0,0-2 0,0-3 0,0-1 0,0 4 0,0 2 0,0 3 0,0 0 0,0 0 0,-3 0 0,-1 3 0,-2 1 0,-4 7 0,2 0 0,-2 3 0,3 0 0,0 0 0,0-3 0,0 2 0,0-5 0,3 5 0,4-6 0,1 6 0,1-2 0,2 0 0,-4 2 0,3-3 0,-3 4 0,0-1 0,0 1 0,0 3 0,0-2 0,0 3 0,0-4 0,0 0 0,0 0 0,0 0 0,0 0 0,0 0 0,0-1 0,0 1 0,0 0 0,0 0 0,0 0 0,-3-4 0,3 3 0,-4-2 0,4 3 0,0 0 0,-3-4 0,3 3 0,-4-8 0,4-1 0,0-4 0,0-2 0,0 2 0,0 1 0,0-1 0,0 1 0,0-5 0,0 4 0,0-8 0,0 7 0,0-2 0,0 3 0,0 0 0,0 0 0,0 0 0,0 0 0,0 1 0,0-1 0,4 3 0,-4-2 0,7 5 0,-9-2 0,-2 3 0,-3 0 0,-2 0 0,2 0 0,1 0 0,3-3 0,3 2 0,3-1 0,4 2 0,-1-3 0,-2-1 0,2 1 0,-8 0 0,4 9 0,-5-2 0,3 5 0,0-2 0,-3-4 0,3 3 0,-3-2 0,3 3 0,0-1 0,0 1 0,0-1 0,0 1 0,0-1 0,0 1 0,0-4 0,0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43.111"/>
    </inkml:context>
    <inkml:brush xml:id="br0">
      <inkml:brushProperty name="width" value="0.05" units="cm"/>
      <inkml:brushProperty name="height" value="0.05" units="cm"/>
      <inkml:brushProperty name="color" value="#F6630D"/>
    </inkml:brush>
  </inkml:definitions>
  <inkml:trace contextRef="#ctx0" brushRef="#br0">1 17 24575,'10'0'0,"6"0"0,5 0 0,4 0 0,-4 0 0,3 0 0,-7 0 0,9 0 0,-8 0 0,10 4 0,-12 0 0,-1 3 0,-6-4 0,-6 0 0,4-3 0,0 0 0,-1 3 0,1-2 0,0 2 0,0-3 0,0 0 0,0 0 0,0 0 0,3 0 0,-2 0 0,11 0 0,-6 0 0,7 0 0,-5 0 0,-3 0 0,2 0 0,-6 0 0,3 0 0,-4 0 0,-6 0 0,-4 0 0,-13 0 0,0 0 0,-8 0 0,3 0 0,-4 0 0,4 0 0,-4 0 0,-28 0 0,14 0 0,-39 0 0,51 0 0,-10 0 0,29 0 0,-2 0 0,6-3 0,1 0 0,0-1 0,0 1 0,-4 3 0,16 0 0,-5 0 0,12 0 0,-9 0 0,0 0 0,0 0 0,0 0 0,0 0 0,0 0 0,-1 0 0,1 0 0,0 0 0,0 0 0,0 0 0,0 0 0,0 0 0,0 0 0,0 0 0,0 0 0,0 0 0,0 0 0,-1 0 0,1 0 0,0 0 0,-1 0 0,1 0 0,0 0 0,0 0 0,0 0 0,4 0 0,-3 0 0,2 0 0,-3 0 0,0 0 0,0 0 0,-23 0 0,-2 0 0,-18 0 0,6 0 0,9 0 0,1 0 0,5 0 0,3 0 0,1 0 0,4 0 0,3-5 0,1 0 0,3-4 0,-2 5 0,-2 2 0,-2 2 0,2-3 0,4 2 0,4-2 0,7 3 0,0 0 0,5 0 0,-5 0 0,4 0 0,-7 0 0,2 0 0,-3 0 0,0 0 0,0 0 0,0 0 0,0 0 0,3 0 0,-2 0 0,3 0 0,0 0 0,-3 0 0,6 0 0,-7 0 0,3 0 0,-4 0 0,1 0 0,4 0 0,0 0 0,1 3 0,-1-2 0,-4 2 0,0 0 0,0-2 0,0 2 0,-3 0 0,1-2 0,-1 2 0,3-3 0,0 3 0,-1 0 0,1 1 0,-3 2 0,2-5 0,-2 2 0,0 0 0,2-2 0,-6 5 0,0-5 0,-7 1 0,-1-2 0,-6 0 0,6 0 0,-3 0 0,4 0 0,3 0 0,2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45.980"/>
    </inkml:context>
    <inkml:brush xml:id="br0">
      <inkml:brushProperty name="width" value="0.05" units="cm"/>
      <inkml:brushProperty name="height" value="0.05" units="cm"/>
      <inkml:brushProperty name="color" value="#F6630D"/>
    </inkml:brush>
  </inkml:definitions>
  <inkml:trace contextRef="#ctx0" brushRef="#br0">177 0 24575,'15'0'0,"7"0"0,5 0 0,14 0 0,-8 0 0,10 0 0,-11 0 0,22 0 0,-31 0 0,11 0 0,-35 0 0,-5 0 0,-1 0 0,0 0 0,-8 0 0,-3 0 0,-2 0 0,-5 0 0,9 0 0,-4 0 0,4 0 0,5 0 0,-4 4 0,7-4 0,-2 4 0,3-4 0,1 0 0,-7 0 0,1 0 0,-9 0 0,0 0 0,0 0 0,1 0 0,4 0 0,5 0 0,0 0 0,4 0 0,0 0 0,-2 0 0,1 0 0,-1 0 0,-6 4 0,3-3 0,-8 2 0,8 0 0,-2-2 0,6 5 0,-3-5 0,4 2 0,0 0 0,6-2 0,2 2 0,5-3 0,-2 0 0,-1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51.212"/>
    </inkml:context>
    <inkml:brush xml:id="br0">
      <inkml:brushProperty name="width" value="0.05" units="cm"/>
      <inkml:brushProperty name="height" value="0.05" units="cm"/>
      <inkml:brushProperty name="color" value="#F6630D"/>
    </inkml:brush>
  </inkml:definitions>
  <inkml:trace contextRef="#ctx0" brushRef="#br0">209 0 24575,'18'0'0,"-3"0"0,8 0 0,-10 0 0,1 0 0,-7 0 0,-1 0 0,1 0 0,10 0 0,0 0 0,2 0 0,17 0 0,-24 0 0,21 0 0,-25 0 0,9 0 0,-5 0 0,2 0 0,-3 0 0,6 0 0,-8 0 0,8 0 0,-10 0 0,0 0 0,0 0 0,0 0 0,-1 0 0,8 0 0,-6 0 0,5 0 0,-6 0 0,0 0 0,-1 0 0,5 0 0,-3 0 0,3 0 0,-4 0 0,0 0 0,0 0 0,0 0 0,-1 0 0,1 0 0,0 0 0,-1 0 0,1 0 0,0 0 0,0 0 0,0 0 0,-1 0 0,1 0 0,-1 0 0,-2 3 0,2-2 0,-2 2 0,2-3 0,1 0 0,0 3 0,0-2 0,-1 2 0,1-3 0,-1 0 0,1 0 0,-1 0 0,-2 3 0,-2 0 0,1 1 0,-2 2 0,2-2 0,-3 2 0,-6-2 0,-6-2 0,-8-2 0,-6 0 0,6 0 0,0 4 0,4-3 0,1 6 0,3-7 0,1 4 0,4-1 0,1-2 0,-1 2 0,0-3 0,1 0 0,-14 0 0,-3 0 0,-9 0 0,1 0 0,6 0 0,0 0 0,4 0 0,1 0 0,8 0 0,1 0 0,4 3 0,1-2 0,-1 2 0,-8-3 0,-2 0 0,-8 0 0,4 0 0,-4 0 0,13 0 0,-7 0 0,11 0 0,-3 0 0,4 0 0,0 0 0,-5 0 0,-10 0 0,-6 0 0,-4 0 0,-4 0 0,10 0 0,-1 0 0,3 0 0,8 0 0,0 0 0,5 0 0,4 0 0,6 0 0,8 0 0,5 0 0,10 0 0,-1 0 0,10 0 0,0-4 0,6 3 0,6-3 0,-5 4 0,11 0 0,-11 0 0,5 0 0,-12 0 0,0 0 0,-6 0 0,-4 0 0,-5 0 0,-1 0 0,-7 0 0,2 0 0,-3 0 0,0 0 0,0 0 0,-1 0 0,1 0 0,0 0 0,0 0 0,0 0 0,0 0 0,4 0 0,1 0 0,-1 0 0,0 0 0,0 0 0,0 0 0,5 0 0,-5 0 0,0 0 0,-4 0 0,0 0 0,0 0 0,0 0 0,-1 0 0,1 0 0,0 0 0,-1 0 0,1 0 0,0 0 0,0 0 0,0 0 0,0 0 0,0 0 0,0 0 0,-1 0 0,1 0 0,0 0 0,-1 0 0,-2 0 0,-1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54.906"/>
    </inkml:context>
    <inkml:brush xml:id="br0">
      <inkml:brushProperty name="width" value="0.05" units="cm"/>
      <inkml:brushProperty name="height" value="0.05" units="cm"/>
      <inkml:brushProperty name="color" value="#F6630D"/>
    </inkml:brush>
  </inkml:definitions>
  <inkml:trace contextRef="#ctx0" brushRef="#br0">1 10 24575,'18'0'0,"2"4"0,5 1 0,0 3 0,1 1 0,-5-1 0,-1-3 0,4 4 0,-10-7 0,6 5 0,-18-7 0,-3 0 0,-5 0 0,-1 0 0,0 0 0,0 0 0,1 0 0,-1 0 0,0 0 0,0 0 0,0 0 0,1 0 0,-1 0 0,0 0 0,0 0 0,0 0 0,0 0 0,0 0 0,3-3 0,-2 2 0,2-2 0,-3 0 0,0-1 0,4-2 0,0-1 0,0 3 0,2-1 0,-5 1 0,3 0 0,-1-2 0,-2 3 0,3-1 0,-4 1 0,4 0 0,0 2 0,3-1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3T21:44:57.497"/>
    </inkml:context>
    <inkml:brush xml:id="br0">
      <inkml:brushProperty name="width" value="0.05" units="cm"/>
      <inkml:brushProperty name="height" value="0.05" units="cm"/>
      <inkml:brushProperty name="color" value="#F6630D"/>
    </inkml:brush>
  </inkml:definitions>
  <inkml:trace contextRef="#ctx0" brushRef="#br0">0 1 24575,'10'0'0,"6"0"0,5 0 0,0 0 0,3 0 0,-7 0 0,2 0 0,-7 0 0,4 0 0,-11 0 0,5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D58A8B-12C3-834B-BE26-E12812BF2169}" type="datetimeFigureOut">
              <a:rPr lang="en-US" smtClean="0"/>
              <a:t>5/28/22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05243A-1523-F940-9825-385F99B49139}" type="slidenum">
              <a:rPr lang="en-US" smtClean="0"/>
              <a:t>‹#›</a:t>
            </a:fld>
            <a:endParaRPr lang="en-US"/>
          </a:p>
        </p:txBody>
      </p:sp>
    </p:spTree>
    <p:extLst>
      <p:ext uri="{BB962C8B-B14F-4D97-AF65-F5344CB8AC3E}">
        <p14:creationId xmlns:p14="http://schemas.microsoft.com/office/powerpoint/2010/main" val="1258040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r>
              <a:rPr lang="en-IN"/>
              <a:t>COPYRIGHT © AMIT PANDEY</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939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r>
              <a:rPr lang="en-IN"/>
              <a:t>COPYRIGHT © AMIT PANDEY</a:t>
            </a:r>
            <a:endParaRPr lang="en-US" dirty="0"/>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1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r>
              <a:rPr lang="en-IN"/>
              <a:t>COPYRIGHT © AMIT PANDEY</a:t>
            </a:r>
            <a:endParaRPr lang="en-US" dirty="0"/>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99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r>
              <a:rPr lang="en-IN"/>
              <a:t>COPYRIGHT © AMIT PANDEY</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724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r>
              <a:rPr lang="en-IN"/>
              <a:t>COPYRIGHT © AMIT PANDEY</a:t>
            </a:r>
            <a:endParaRPr lang="en-US" dirty="0"/>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510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r>
              <a:rPr lang="en-IN"/>
              <a:t>COPYRIGHT © AMIT PANDEY</a:t>
            </a:r>
            <a:endParaRPr lang="en-US" dirty="0"/>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93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r>
              <a:rPr lang="en-IN"/>
              <a:t>COPYRIGHT © AMIT PANDEY</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93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IN"/>
              <a:t>COPYRIGHT © AMIT PANDEY</a:t>
            </a:r>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38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IN"/>
              <a:t>COPYRIGHT © AMIT PANDEY</a:t>
            </a:r>
            <a:endParaRPr lang="en-US" dirty="0"/>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729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IN"/>
              <a:t>COPYRIGHT © AMIT PANDEY</a:t>
            </a:r>
            <a:endParaRPr lang="en-US" dirty="0"/>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706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IN"/>
              <a:t>COPYRIGHT © AMIT PANDEY</a:t>
            </a:r>
            <a:endParaRPr lang="en-US" dirty="0"/>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265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199" y="6356350"/>
            <a:ext cx="4486359" cy="365125"/>
          </a:xfrm>
          <a:prstGeom prst="rect">
            <a:avLst/>
          </a:prstGeom>
        </p:spPr>
        <p:txBody>
          <a:bodyPr vert="horz" lIns="91440" tIns="45720" rIns="91440" bIns="45720" rtlCol="0" anchor="ctr"/>
          <a:lstStyle>
            <a:lvl1pPr algn="l">
              <a:defRPr sz="1200" b="1" i="0" cap="all" spc="100" baseline="0">
                <a:solidFill>
                  <a:schemeClr val="tx1">
                    <a:tint val="75000"/>
                  </a:schemeClr>
                </a:solidFill>
                <a:latin typeface="Bradley Hand" pitchFamily="2" charset="77"/>
              </a:defRPr>
            </a:lvl1pPr>
          </a:lstStyle>
          <a:p>
            <a:r>
              <a:rPr lang="en-IN"/>
              <a:t>COPYRIGHT © AMIT PANDEY</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4596959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27" r:id="rId7"/>
    <p:sldLayoutId id="2147483728" r:id="rId8"/>
    <p:sldLayoutId id="2147483729" r:id="rId9"/>
    <p:sldLayoutId id="2147483730" r:id="rId10"/>
    <p:sldLayoutId id="214748373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chicagotribune.com/featured/sns-dewey-defeats-truman-1942-20201031-5kkw5lpdavejpf4mx5k2pr7trm-story.html"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sciencefriday.com/educational-resources/twitter-polling-and-sample-bias-a-case-study/" TargetMode="Externa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reuters.com/article/us-amazon-com-jobs-automation-insight-idUSKCN1MK08G"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sphweb.bumc.bu.edu/otlt/mph-modules/ep/ep713_bias/EP713_Bias2.html"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sv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17" Type="http://schemas.openxmlformats.org/officeDocument/2006/relationships/image" Target="../media/image92.png"/><Relationship Id="rId21" Type="http://schemas.openxmlformats.org/officeDocument/2006/relationships/image" Target="../media/image44.png"/><Relationship Id="rId42" Type="http://schemas.openxmlformats.org/officeDocument/2006/relationships/customXml" Target="../ink/ink21.xml"/><Relationship Id="rId63" Type="http://schemas.openxmlformats.org/officeDocument/2006/relationships/image" Target="../media/image65.png"/><Relationship Id="rId84" Type="http://schemas.openxmlformats.org/officeDocument/2006/relationships/customXml" Target="../ink/ink42.xml"/><Relationship Id="rId138" Type="http://schemas.openxmlformats.org/officeDocument/2006/relationships/image" Target="../media/image102.png"/><Relationship Id="rId107" Type="http://schemas.openxmlformats.org/officeDocument/2006/relationships/image" Target="../media/image87.png"/><Relationship Id="rId11" Type="http://schemas.openxmlformats.org/officeDocument/2006/relationships/image" Target="../media/image39.png"/><Relationship Id="rId32" Type="http://schemas.openxmlformats.org/officeDocument/2006/relationships/customXml" Target="../ink/ink16.xml"/><Relationship Id="rId53" Type="http://schemas.openxmlformats.org/officeDocument/2006/relationships/image" Target="../media/image60.png"/><Relationship Id="rId74" Type="http://schemas.openxmlformats.org/officeDocument/2006/relationships/customXml" Target="../ink/ink37.xml"/><Relationship Id="rId128" Type="http://schemas.openxmlformats.org/officeDocument/2006/relationships/image" Target="../media/image97.png"/><Relationship Id="rId149" Type="http://schemas.openxmlformats.org/officeDocument/2006/relationships/customXml" Target="../ink/ink75.xml"/><Relationship Id="rId5" Type="http://schemas.openxmlformats.org/officeDocument/2006/relationships/image" Target="../media/image36.png"/><Relationship Id="rId95" Type="http://schemas.openxmlformats.org/officeDocument/2006/relationships/image" Target="../media/image81.png"/><Relationship Id="rId22" Type="http://schemas.openxmlformats.org/officeDocument/2006/relationships/customXml" Target="../ink/ink11.xml"/><Relationship Id="rId27"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68.png"/><Relationship Id="rId113" Type="http://schemas.openxmlformats.org/officeDocument/2006/relationships/image" Target="../media/image90.png"/><Relationship Id="rId118" Type="http://schemas.openxmlformats.org/officeDocument/2006/relationships/customXml" Target="../ink/ink59.xml"/><Relationship Id="rId134" Type="http://schemas.openxmlformats.org/officeDocument/2006/relationships/image" Target="../media/image100.png"/><Relationship Id="rId139" Type="http://schemas.openxmlformats.org/officeDocument/2006/relationships/customXml" Target="../ink/ink70.xml"/><Relationship Id="rId80" Type="http://schemas.openxmlformats.org/officeDocument/2006/relationships/customXml" Target="../ink/ink40.xml"/><Relationship Id="rId85" Type="http://schemas.openxmlformats.org/officeDocument/2006/relationships/image" Target="../media/image76.png"/><Relationship Id="rId150" Type="http://schemas.openxmlformats.org/officeDocument/2006/relationships/image" Target="../media/image108.png"/><Relationship Id="rId12" Type="http://schemas.openxmlformats.org/officeDocument/2006/relationships/customXml" Target="../ink/ink6.xml"/><Relationship Id="rId17"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customXml" Target="../ink/ink19.xml"/><Relationship Id="rId59" Type="http://schemas.openxmlformats.org/officeDocument/2006/relationships/image" Target="../media/image63.png"/><Relationship Id="rId103" Type="http://schemas.openxmlformats.org/officeDocument/2006/relationships/image" Target="../media/image85.png"/><Relationship Id="rId108" Type="http://schemas.openxmlformats.org/officeDocument/2006/relationships/customXml" Target="../ink/ink54.xml"/><Relationship Id="rId124" Type="http://schemas.openxmlformats.org/officeDocument/2006/relationships/image" Target="../media/image95.png"/><Relationship Id="rId129" Type="http://schemas.openxmlformats.org/officeDocument/2006/relationships/customXml" Target="../ink/ink65.xml"/><Relationship Id="rId54" Type="http://schemas.openxmlformats.org/officeDocument/2006/relationships/customXml" Target="../ink/ink27.xml"/><Relationship Id="rId70" Type="http://schemas.openxmlformats.org/officeDocument/2006/relationships/customXml" Target="../ink/ink35.xml"/><Relationship Id="rId75" Type="http://schemas.openxmlformats.org/officeDocument/2006/relationships/image" Target="../media/image71.png"/><Relationship Id="rId91" Type="http://schemas.openxmlformats.org/officeDocument/2006/relationships/image" Target="../media/image79.png"/><Relationship Id="rId96" Type="http://schemas.openxmlformats.org/officeDocument/2006/relationships/customXml" Target="../ink/ink48.xml"/><Relationship Id="rId140" Type="http://schemas.openxmlformats.org/officeDocument/2006/relationships/image" Target="../media/image103.png"/><Relationship Id="rId145" Type="http://schemas.openxmlformats.org/officeDocument/2006/relationships/customXml" Target="../ink/ink73.xml"/><Relationship Id="rId1" Type="http://schemas.openxmlformats.org/officeDocument/2006/relationships/slideLayout" Target="../slideLayouts/slideLayout7.xml"/><Relationship Id="rId6" Type="http://schemas.openxmlformats.org/officeDocument/2006/relationships/customXml" Target="../ink/ink3.xml"/><Relationship Id="rId23" Type="http://schemas.openxmlformats.org/officeDocument/2006/relationships/image" Target="../media/image45.png"/><Relationship Id="rId28" Type="http://schemas.openxmlformats.org/officeDocument/2006/relationships/customXml" Target="../ink/ink14.xml"/><Relationship Id="rId49" Type="http://schemas.openxmlformats.org/officeDocument/2006/relationships/image" Target="../media/image58.png"/><Relationship Id="rId114" Type="http://schemas.openxmlformats.org/officeDocument/2006/relationships/customXml" Target="../ink/ink57.xml"/><Relationship Id="rId119" Type="http://schemas.openxmlformats.org/officeDocument/2006/relationships/customXml" Target="../ink/ink60.xml"/><Relationship Id="rId44" Type="http://schemas.openxmlformats.org/officeDocument/2006/relationships/customXml" Target="../ink/ink22.xml"/><Relationship Id="rId60" Type="http://schemas.openxmlformats.org/officeDocument/2006/relationships/customXml" Target="../ink/ink30.xml"/><Relationship Id="rId65" Type="http://schemas.openxmlformats.org/officeDocument/2006/relationships/image" Target="../media/image66.png"/><Relationship Id="rId81" Type="http://schemas.openxmlformats.org/officeDocument/2006/relationships/image" Target="../media/image74.png"/><Relationship Id="rId86" Type="http://schemas.openxmlformats.org/officeDocument/2006/relationships/customXml" Target="../ink/ink43.xml"/><Relationship Id="rId130" Type="http://schemas.openxmlformats.org/officeDocument/2006/relationships/image" Target="../media/image98.png"/><Relationship Id="rId135" Type="http://schemas.openxmlformats.org/officeDocument/2006/relationships/customXml" Target="../ink/ink68.xml"/><Relationship Id="rId13" Type="http://schemas.openxmlformats.org/officeDocument/2006/relationships/image" Target="../media/image40.png"/><Relationship Id="rId18" Type="http://schemas.openxmlformats.org/officeDocument/2006/relationships/customXml" Target="../ink/ink9.xml"/><Relationship Id="rId39" Type="http://schemas.openxmlformats.org/officeDocument/2006/relationships/image" Target="../media/image53.png"/><Relationship Id="rId109" Type="http://schemas.openxmlformats.org/officeDocument/2006/relationships/image" Target="../media/image88.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61.png"/><Relationship Id="rId76" Type="http://schemas.openxmlformats.org/officeDocument/2006/relationships/customXml" Target="../ink/ink38.xml"/><Relationship Id="rId97" Type="http://schemas.openxmlformats.org/officeDocument/2006/relationships/image" Target="../media/image82.png"/><Relationship Id="rId104" Type="http://schemas.openxmlformats.org/officeDocument/2006/relationships/customXml" Target="../ink/ink52.xml"/><Relationship Id="rId120" Type="http://schemas.openxmlformats.org/officeDocument/2006/relationships/image" Target="../media/image93.png"/><Relationship Id="rId125" Type="http://schemas.openxmlformats.org/officeDocument/2006/relationships/customXml" Target="../ink/ink63.xml"/><Relationship Id="rId141" Type="http://schemas.openxmlformats.org/officeDocument/2006/relationships/customXml" Target="../ink/ink71.xml"/><Relationship Id="rId146" Type="http://schemas.openxmlformats.org/officeDocument/2006/relationships/image" Target="../media/image106.png"/><Relationship Id="rId7" Type="http://schemas.openxmlformats.org/officeDocument/2006/relationships/image" Target="../media/image37.png"/><Relationship Id="rId71" Type="http://schemas.openxmlformats.org/officeDocument/2006/relationships/image" Target="../media/image69.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48.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56.png"/><Relationship Id="rId66" Type="http://schemas.openxmlformats.org/officeDocument/2006/relationships/customXml" Target="../ink/ink33.xml"/><Relationship Id="rId87" Type="http://schemas.openxmlformats.org/officeDocument/2006/relationships/image" Target="../media/image77.png"/><Relationship Id="rId110" Type="http://schemas.openxmlformats.org/officeDocument/2006/relationships/customXml" Target="../ink/ink55.xml"/><Relationship Id="rId115" Type="http://schemas.openxmlformats.org/officeDocument/2006/relationships/image" Target="../media/image91.png"/><Relationship Id="rId131" Type="http://schemas.openxmlformats.org/officeDocument/2006/relationships/customXml" Target="../ink/ink66.xml"/><Relationship Id="rId136" Type="http://schemas.openxmlformats.org/officeDocument/2006/relationships/image" Target="../media/image101.png"/><Relationship Id="rId61" Type="http://schemas.openxmlformats.org/officeDocument/2006/relationships/image" Target="../media/image64.png"/><Relationship Id="rId82" Type="http://schemas.openxmlformats.org/officeDocument/2006/relationships/customXml" Target="../ink/ink41.xml"/><Relationship Id="rId19" Type="http://schemas.openxmlformats.org/officeDocument/2006/relationships/image" Target="../media/image43.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51.png"/><Relationship Id="rId56" Type="http://schemas.openxmlformats.org/officeDocument/2006/relationships/customXml" Target="../ink/ink28.xml"/><Relationship Id="rId77" Type="http://schemas.openxmlformats.org/officeDocument/2006/relationships/image" Target="../media/image72.png"/><Relationship Id="rId100" Type="http://schemas.openxmlformats.org/officeDocument/2006/relationships/customXml" Target="../ink/ink50.xml"/><Relationship Id="rId105" Type="http://schemas.openxmlformats.org/officeDocument/2006/relationships/image" Target="../media/image86.png"/><Relationship Id="rId126" Type="http://schemas.openxmlformats.org/officeDocument/2006/relationships/image" Target="../media/image96.png"/><Relationship Id="rId147" Type="http://schemas.openxmlformats.org/officeDocument/2006/relationships/customXml" Target="../ink/ink74.xml"/><Relationship Id="rId8" Type="http://schemas.openxmlformats.org/officeDocument/2006/relationships/customXml" Target="../ink/ink4.xml"/><Relationship Id="rId51" Type="http://schemas.openxmlformats.org/officeDocument/2006/relationships/image" Target="../media/image59.png"/><Relationship Id="rId72" Type="http://schemas.openxmlformats.org/officeDocument/2006/relationships/customXml" Target="../ink/ink36.xml"/><Relationship Id="rId93" Type="http://schemas.openxmlformats.org/officeDocument/2006/relationships/image" Target="../media/image80.png"/><Relationship Id="rId98" Type="http://schemas.openxmlformats.org/officeDocument/2006/relationships/customXml" Target="../ink/ink49.xml"/><Relationship Id="rId121" Type="http://schemas.openxmlformats.org/officeDocument/2006/relationships/customXml" Target="../ink/ink61.xml"/><Relationship Id="rId142" Type="http://schemas.openxmlformats.org/officeDocument/2006/relationships/image" Target="../media/image104.png"/><Relationship Id="rId3" Type="http://schemas.openxmlformats.org/officeDocument/2006/relationships/image" Target="../media/image35.png"/><Relationship Id="rId25" Type="http://schemas.openxmlformats.org/officeDocument/2006/relationships/image" Target="../media/image46.png"/><Relationship Id="rId46" Type="http://schemas.openxmlformats.org/officeDocument/2006/relationships/customXml" Target="../ink/ink23.xml"/><Relationship Id="rId67" Type="http://schemas.openxmlformats.org/officeDocument/2006/relationships/image" Target="../media/image67.png"/><Relationship Id="rId116" Type="http://schemas.openxmlformats.org/officeDocument/2006/relationships/customXml" Target="../ink/ink58.xml"/><Relationship Id="rId137" Type="http://schemas.openxmlformats.org/officeDocument/2006/relationships/customXml" Target="../ink/ink69.xml"/><Relationship Id="rId20" Type="http://schemas.openxmlformats.org/officeDocument/2006/relationships/customXml" Target="../ink/ink10.xml"/><Relationship Id="rId41" Type="http://schemas.openxmlformats.org/officeDocument/2006/relationships/image" Target="../media/image54.png"/><Relationship Id="rId62" Type="http://schemas.openxmlformats.org/officeDocument/2006/relationships/customXml" Target="../ink/ink31.xml"/><Relationship Id="rId83" Type="http://schemas.openxmlformats.org/officeDocument/2006/relationships/image" Target="../media/image75.png"/><Relationship Id="rId88" Type="http://schemas.openxmlformats.org/officeDocument/2006/relationships/customXml" Target="../ink/ink44.xml"/><Relationship Id="rId111" Type="http://schemas.openxmlformats.org/officeDocument/2006/relationships/image" Target="../media/image89.png"/><Relationship Id="rId132" Type="http://schemas.openxmlformats.org/officeDocument/2006/relationships/image" Target="../media/image99.png"/><Relationship Id="rId15" Type="http://schemas.openxmlformats.org/officeDocument/2006/relationships/image" Target="../media/image41.png"/><Relationship Id="rId36" Type="http://schemas.openxmlformats.org/officeDocument/2006/relationships/customXml" Target="../ink/ink18.xml"/><Relationship Id="rId57" Type="http://schemas.openxmlformats.org/officeDocument/2006/relationships/image" Target="../media/image62.png"/><Relationship Id="rId106" Type="http://schemas.openxmlformats.org/officeDocument/2006/relationships/customXml" Target="../ink/ink53.xml"/><Relationship Id="rId127" Type="http://schemas.openxmlformats.org/officeDocument/2006/relationships/customXml" Target="../ink/ink64.xml"/><Relationship Id="rId10" Type="http://schemas.openxmlformats.org/officeDocument/2006/relationships/customXml" Target="../ink/ink5.xml"/><Relationship Id="rId31" Type="http://schemas.openxmlformats.org/officeDocument/2006/relationships/image" Target="../media/image49.png"/><Relationship Id="rId52" Type="http://schemas.openxmlformats.org/officeDocument/2006/relationships/customXml" Target="../ink/ink26.xml"/><Relationship Id="rId73" Type="http://schemas.openxmlformats.org/officeDocument/2006/relationships/image" Target="../media/image70.png"/><Relationship Id="rId78" Type="http://schemas.openxmlformats.org/officeDocument/2006/relationships/customXml" Target="../ink/ink39.xml"/><Relationship Id="rId94" Type="http://schemas.openxmlformats.org/officeDocument/2006/relationships/customXml" Target="../ink/ink47.xml"/><Relationship Id="rId99" Type="http://schemas.openxmlformats.org/officeDocument/2006/relationships/image" Target="../media/image83.png"/><Relationship Id="rId101" Type="http://schemas.openxmlformats.org/officeDocument/2006/relationships/image" Target="../media/image84.png"/><Relationship Id="rId122" Type="http://schemas.openxmlformats.org/officeDocument/2006/relationships/image" Target="../media/image94.png"/><Relationship Id="rId143" Type="http://schemas.openxmlformats.org/officeDocument/2006/relationships/customXml" Target="../ink/ink72.xml"/><Relationship Id="rId148" Type="http://schemas.openxmlformats.org/officeDocument/2006/relationships/image" Target="../media/image107.png"/><Relationship Id="rId4" Type="http://schemas.openxmlformats.org/officeDocument/2006/relationships/customXml" Target="../ink/ink2.xml"/><Relationship Id="rId9" Type="http://schemas.openxmlformats.org/officeDocument/2006/relationships/image" Target="../media/image38.png"/><Relationship Id="rId26" Type="http://schemas.openxmlformats.org/officeDocument/2006/relationships/customXml" Target="../ink/ink13.xml"/><Relationship Id="rId47" Type="http://schemas.openxmlformats.org/officeDocument/2006/relationships/image" Target="../media/image57.png"/><Relationship Id="rId68" Type="http://schemas.openxmlformats.org/officeDocument/2006/relationships/customXml" Target="../ink/ink34.xml"/><Relationship Id="rId89" Type="http://schemas.openxmlformats.org/officeDocument/2006/relationships/image" Target="../media/image78.png"/><Relationship Id="rId112" Type="http://schemas.openxmlformats.org/officeDocument/2006/relationships/customXml" Target="../ink/ink56.xml"/><Relationship Id="rId133" Type="http://schemas.openxmlformats.org/officeDocument/2006/relationships/customXml" Target="../ink/ink67.xml"/><Relationship Id="rId16" Type="http://schemas.openxmlformats.org/officeDocument/2006/relationships/customXml" Target="../ink/ink8.xml"/><Relationship Id="rId37" Type="http://schemas.openxmlformats.org/officeDocument/2006/relationships/image" Target="../media/image52.png"/><Relationship Id="rId58" Type="http://schemas.openxmlformats.org/officeDocument/2006/relationships/customXml" Target="../ink/ink29.xml"/><Relationship Id="rId79" Type="http://schemas.openxmlformats.org/officeDocument/2006/relationships/image" Target="../media/image73.png"/><Relationship Id="rId102" Type="http://schemas.openxmlformats.org/officeDocument/2006/relationships/customXml" Target="../ink/ink51.xml"/><Relationship Id="rId123" Type="http://schemas.openxmlformats.org/officeDocument/2006/relationships/customXml" Target="../ink/ink62.xml"/><Relationship Id="rId144" Type="http://schemas.openxmlformats.org/officeDocument/2006/relationships/image" Target="../media/image105.png"/><Relationship Id="rId90" Type="http://schemas.openxmlformats.org/officeDocument/2006/relationships/customXml" Target="../ink/ink45.xml"/></Relationships>
</file>

<file path=ppt/slides/_rels/slide35.xml.rels><?xml version="1.0" encoding="UTF-8" standalone="yes"?>
<Relationships xmlns="http://schemas.openxmlformats.org/package/2006/relationships"><Relationship Id="rId3" Type="http://schemas.openxmlformats.org/officeDocument/2006/relationships/customXml" Target="../ink/ink76.xml"/><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customXml" Target="../ink/ink82.xml"/><Relationship Id="rId3" Type="http://schemas.openxmlformats.org/officeDocument/2006/relationships/customXml" Target="../ink/ink77.xml"/><Relationship Id="rId7" Type="http://schemas.openxmlformats.org/officeDocument/2006/relationships/customXml" Target="../ink/ink79.xml"/><Relationship Id="rId12" Type="http://schemas.openxmlformats.org/officeDocument/2006/relationships/image" Target="../media/image411.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380.png"/><Relationship Id="rId11" Type="http://schemas.openxmlformats.org/officeDocument/2006/relationships/customXml" Target="../ink/ink81.xml"/><Relationship Id="rId5" Type="http://schemas.openxmlformats.org/officeDocument/2006/relationships/customXml" Target="../ink/ink78.xml"/><Relationship Id="rId10" Type="http://schemas.openxmlformats.org/officeDocument/2006/relationships/image" Target="../media/image400.png"/><Relationship Id="rId4" Type="http://schemas.openxmlformats.org/officeDocument/2006/relationships/image" Target="../media/image370.png"/><Relationship Id="rId9" Type="http://schemas.openxmlformats.org/officeDocument/2006/relationships/customXml" Target="../ink/ink80.xml"/><Relationship Id="rId14" Type="http://schemas.openxmlformats.org/officeDocument/2006/relationships/image" Target="../media/image420.png"/></Relationships>
</file>

<file path=ppt/slides/_rels/slide38.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customXml" Target="../ink/ink88.xml"/><Relationship Id="rId3" Type="http://schemas.openxmlformats.org/officeDocument/2006/relationships/customXml" Target="../ink/ink83.xml"/><Relationship Id="rId7" Type="http://schemas.openxmlformats.org/officeDocument/2006/relationships/customXml" Target="../ink/ink85.xml"/><Relationship Id="rId12" Type="http://schemas.openxmlformats.org/officeDocument/2006/relationships/image" Target="../media/image450.png"/><Relationship Id="rId2" Type="http://schemas.openxmlformats.org/officeDocument/2006/relationships/image" Target="../media/image110.png"/><Relationship Id="rId16" Type="http://schemas.openxmlformats.org/officeDocument/2006/relationships/image" Target="../media/image470.png"/><Relationship Id="rId1" Type="http://schemas.openxmlformats.org/officeDocument/2006/relationships/slideLayout" Target="../slideLayouts/slideLayout7.xml"/><Relationship Id="rId6" Type="http://schemas.openxmlformats.org/officeDocument/2006/relationships/image" Target="../media/image400.png"/><Relationship Id="rId11" Type="http://schemas.openxmlformats.org/officeDocument/2006/relationships/customXml" Target="../ink/ink87.xml"/><Relationship Id="rId5" Type="http://schemas.openxmlformats.org/officeDocument/2006/relationships/customXml" Target="../ink/ink84.xml"/><Relationship Id="rId15" Type="http://schemas.openxmlformats.org/officeDocument/2006/relationships/customXml" Target="../ink/ink89.xml"/><Relationship Id="rId10" Type="http://schemas.openxmlformats.org/officeDocument/2006/relationships/image" Target="../media/image440.png"/><Relationship Id="rId4" Type="http://schemas.openxmlformats.org/officeDocument/2006/relationships/image" Target="../media/image370.png"/><Relationship Id="rId9" Type="http://schemas.openxmlformats.org/officeDocument/2006/relationships/customXml" Target="../ink/ink86.xml"/><Relationship Id="rId14" Type="http://schemas.openxmlformats.org/officeDocument/2006/relationships/image" Target="../media/image460.png"/></Relationships>
</file>

<file path=ppt/slides/_rels/slide39.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customXml" Target="../ink/ink95.xml"/><Relationship Id="rId3" Type="http://schemas.openxmlformats.org/officeDocument/2006/relationships/customXml" Target="../ink/ink90.xml"/><Relationship Id="rId7" Type="http://schemas.openxmlformats.org/officeDocument/2006/relationships/customXml" Target="../ink/ink92.xml"/><Relationship Id="rId12" Type="http://schemas.openxmlformats.org/officeDocument/2006/relationships/image" Target="../media/image520.png"/><Relationship Id="rId2" Type="http://schemas.openxmlformats.org/officeDocument/2006/relationships/image" Target="../media/image110.png"/><Relationship Id="rId16" Type="http://schemas.openxmlformats.org/officeDocument/2006/relationships/image" Target="../media/image470.png"/><Relationship Id="rId1" Type="http://schemas.openxmlformats.org/officeDocument/2006/relationships/slideLayout" Target="../slideLayouts/slideLayout7.xml"/><Relationship Id="rId6" Type="http://schemas.openxmlformats.org/officeDocument/2006/relationships/image" Target="../media/image490.png"/><Relationship Id="rId11" Type="http://schemas.openxmlformats.org/officeDocument/2006/relationships/customXml" Target="../ink/ink94.xml"/><Relationship Id="rId5" Type="http://schemas.openxmlformats.org/officeDocument/2006/relationships/customXml" Target="../ink/ink91.xml"/><Relationship Id="rId15" Type="http://schemas.openxmlformats.org/officeDocument/2006/relationships/customXml" Target="../ink/ink96.xml"/><Relationship Id="rId10" Type="http://schemas.openxmlformats.org/officeDocument/2006/relationships/image" Target="../media/image510.png"/><Relationship Id="rId4" Type="http://schemas.openxmlformats.org/officeDocument/2006/relationships/image" Target="../media/image480.png"/><Relationship Id="rId9" Type="http://schemas.openxmlformats.org/officeDocument/2006/relationships/customXml" Target="../ink/ink93.xml"/><Relationship Id="rId14" Type="http://schemas.openxmlformats.org/officeDocument/2006/relationships/image" Target="../media/image5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mailto:amitpandeylearn@gmail.com" TargetMode="External"/><Relationship Id="rId2" Type="http://schemas.openxmlformats.org/officeDocument/2006/relationships/image" Target="../media/image113.jpg"/><Relationship Id="rId1" Type="http://schemas.openxmlformats.org/officeDocument/2006/relationships/slideLayout" Target="../slideLayouts/slideLayout8.xml"/><Relationship Id="rId4" Type="http://schemas.openxmlformats.org/officeDocument/2006/relationships/hyperlink" Target="https://www.linkedin.com/in/amitpandeyprofil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3">
            <a:extLst>
              <a:ext uri="{FF2B5EF4-FFF2-40B4-BE49-F238E27FC236}">
                <a16:creationId xmlns:a16="http://schemas.microsoft.com/office/drawing/2014/main" id="{2853F1AD-0AEB-4E3B-AC48-1C248215D546}"/>
              </a:ext>
            </a:extLst>
          </p:cNvPr>
          <p:cNvPicPr>
            <a:picLocks noChangeAspect="1"/>
          </p:cNvPicPr>
          <p:nvPr/>
        </p:nvPicPr>
        <p:blipFill rotWithShape="1">
          <a:blip r:embed="rId2"/>
          <a:srcRect t="12627" r="-1" b="7056"/>
          <a:stretch/>
        </p:blipFill>
        <p:spPr>
          <a:xfrm>
            <a:off x="20" y="1"/>
            <a:ext cx="12198076" cy="6857998"/>
          </a:xfrm>
          <a:prstGeom prst="rect">
            <a:avLst/>
          </a:prstGeom>
        </p:spPr>
      </p:pic>
      <p:sp>
        <p:nvSpPr>
          <p:cNvPr id="71" name="Rectangle 70">
            <a:extLst>
              <a:ext uri="{FF2B5EF4-FFF2-40B4-BE49-F238E27FC236}">
                <a16:creationId xmlns:a16="http://schemas.microsoft.com/office/drawing/2014/main" id="{66FE6C92-1731-4FD3-9F27-3D29161BB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735"/>
            <a:ext cx="12192000" cy="2844264"/>
          </a:xfrm>
          <a:prstGeom prst="rect">
            <a:avLst/>
          </a:prstGeom>
          <a:gradFill flip="none" rotWithShape="1">
            <a:gsLst>
              <a:gs pos="100000">
                <a:schemeClr val="accent4">
                  <a:alpha val="60000"/>
                </a:schemeClr>
              </a:gs>
              <a:gs pos="0">
                <a:schemeClr val="accent2">
                  <a:alpha val="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8AC55-2FE7-E44C-8650-626B499CA8C5}"/>
              </a:ext>
            </a:extLst>
          </p:cNvPr>
          <p:cNvSpPr>
            <a:spLocks noGrp="1"/>
          </p:cNvSpPr>
          <p:nvPr>
            <p:ph type="ctrTitle"/>
          </p:nvPr>
        </p:nvSpPr>
        <p:spPr>
          <a:xfrm>
            <a:off x="1256275" y="4292866"/>
            <a:ext cx="9679449" cy="996919"/>
          </a:xfrm>
        </p:spPr>
        <p:txBody>
          <a:bodyPr anchor="b">
            <a:normAutofit/>
          </a:bodyPr>
          <a:lstStyle/>
          <a:p>
            <a:r>
              <a:rPr lang="en-US" sz="4800" dirty="0">
                <a:solidFill>
                  <a:schemeClr val="bg1"/>
                </a:solidFill>
                <a:latin typeface="Bradley Hand" pitchFamily="2" charset="77"/>
                <a:ea typeface="Brush Script MT" panose="03060802040406070304" pitchFamily="66" charset="-122"/>
                <a:cs typeface="Brush Script MT" panose="03060802040406070304" pitchFamily="66" charset="-122"/>
              </a:rPr>
              <a:t>Regression Analysis</a:t>
            </a:r>
          </a:p>
        </p:txBody>
      </p:sp>
      <p:sp>
        <p:nvSpPr>
          <p:cNvPr id="3" name="Subtitle 2">
            <a:extLst>
              <a:ext uri="{FF2B5EF4-FFF2-40B4-BE49-F238E27FC236}">
                <a16:creationId xmlns:a16="http://schemas.microsoft.com/office/drawing/2014/main" id="{5AA4E213-560E-E147-91C7-447A3C30202D}"/>
              </a:ext>
            </a:extLst>
          </p:cNvPr>
          <p:cNvSpPr>
            <a:spLocks noGrp="1"/>
          </p:cNvSpPr>
          <p:nvPr>
            <p:ph type="subTitle" idx="1"/>
          </p:nvPr>
        </p:nvSpPr>
        <p:spPr>
          <a:xfrm>
            <a:off x="1256275" y="5404965"/>
            <a:ext cx="9679449" cy="654610"/>
          </a:xfrm>
        </p:spPr>
        <p:txBody>
          <a:bodyPr anchor="ctr">
            <a:normAutofit/>
          </a:bodyPr>
          <a:lstStyle/>
          <a:p>
            <a:r>
              <a:rPr lang="en-US" sz="2000" dirty="0">
                <a:solidFill>
                  <a:schemeClr val="bg1"/>
                </a:solidFill>
                <a:latin typeface="Bradley Hand" pitchFamily="2" charset="77"/>
              </a:rPr>
              <a:t>Amit Pandey (</a:t>
            </a:r>
            <a:r>
              <a:rPr lang="en-US" sz="2000" dirty="0" err="1">
                <a:solidFill>
                  <a:schemeClr val="bg1"/>
                </a:solidFill>
                <a:latin typeface="Bradley Hand" pitchFamily="2" charset="77"/>
              </a:rPr>
              <a:t>amitpandeylearn@gmail.com</a:t>
            </a:r>
            <a:r>
              <a:rPr lang="en-US" sz="2000" dirty="0">
                <a:solidFill>
                  <a:schemeClr val="bg1"/>
                </a:solidFill>
                <a:latin typeface="Bradley Hand" pitchFamily="2" charset="77"/>
              </a:rPr>
              <a:t>)</a:t>
            </a:r>
          </a:p>
        </p:txBody>
      </p:sp>
      <p:sp>
        <p:nvSpPr>
          <p:cNvPr id="7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452171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7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475100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7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526615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6" name="Date Placeholder 5">
            <a:extLst>
              <a:ext uri="{FF2B5EF4-FFF2-40B4-BE49-F238E27FC236}">
                <a16:creationId xmlns:a16="http://schemas.microsoft.com/office/drawing/2014/main" id="{5F2F8838-2BCA-F940-9754-A8CDDAF75F3C}"/>
              </a:ext>
            </a:extLst>
          </p:cNvPr>
          <p:cNvSpPr>
            <a:spLocks noGrp="1"/>
          </p:cNvSpPr>
          <p:nvPr>
            <p:ph type="dt" sz="half" idx="10"/>
          </p:nvPr>
        </p:nvSpPr>
        <p:spPr/>
        <p:txBody>
          <a:bodyPr/>
          <a:lstStyle/>
          <a:p>
            <a:r>
              <a:rPr lang="en-IN"/>
              <a:t>COPYRIGHT © AMIT PANDEY</a:t>
            </a:r>
            <a:endParaRPr lang="en-US" dirty="0"/>
          </a:p>
        </p:txBody>
      </p:sp>
      <p:sp>
        <p:nvSpPr>
          <p:cNvPr id="7" name="Slide Number Placeholder 6">
            <a:extLst>
              <a:ext uri="{FF2B5EF4-FFF2-40B4-BE49-F238E27FC236}">
                <a16:creationId xmlns:a16="http://schemas.microsoft.com/office/drawing/2014/main" id="{44A7C469-BBF1-7E4E-BAE9-03324E902135}"/>
              </a:ext>
            </a:extLst>
          </p:cNvPr>
          <p:cNvSpPr>
            <a:spLocks noGrp="1"/>
          </p:cNvSpPr>
          <p:nvPr>
            <p:ph type="sldNum" sz="quarter" idx="12"/>
          </p:nvPr>
        </p:nvSpPr>
        <p:spPr/>
        <p:txBody>
          <a:bodyPr/>
          <a:lstStyle/>
          <a:p>
            <a:fld id="{27CE633F-9882-4A5C-83A2-1109D0C73261}" type="slidenum">
              <a:rPr lang="en-US" sz="1400" smtClean="0">
                <a:latin typeface="Bradley Hand" pitchFamily="2" charset="77"/>
              </a:rPr>
              <a:t>1</a:t>
            </a:fld>
            <a:endParaRPr lang="en-US" sz="1400" dirty="0">
              <a:latin typeface="Bradley Hand" pitchFamily="2" charset="77"/>
            </a:endParaRPr>
          </a:p>
        </p:txBody>
      </p:sp>
    </p:spTree>
    <p:extLst>
      <p:ext uri="{BB962C8B-B14F-4D97-AF65-F5344CB8AC3E}">
        <p14:creationId xmlns:p14="http://schemas.microsoft.com/office/powerpoint/2010/main" val="2267381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EA0E44-C8BF-F94E-A7D6-5E2A416895AE}"/>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86519DAB-D5AC-E946-ABB5-B68A4AEE36F0}"/>
              </a:ext>
            </a:extLst>
          </p:cNvPr>
          <p:cNvSpPr>
            <a:spLocks noGrp="1"/>
          </p:cNvSpPr>
          <p:nvPr>
            <p:ph type="sldNum" sz="quarter" idx="12"/>
          </p:nvPr>
        </p:nvSpPr>
        <p:spPr/>
        <p:txBody>
          <a:bodyPr/>
          <a:lstStyle/>
          <a:p>
            <a:fld id="{27CE633F-9882-4A5C-83A2-1109D0C73261}" type="slidenum">
              <a:rPr lang="en-US" smtClean="0">
                <a:latin typeface="Bradley Hand" pitchFamily="2" charset="77"/>
              </a:rPr>
              <a:t>10</a:t>
            </a:fld>
            <a:endParaRPr lang="en-US">
              <a:latin typeface="Bradley Hand" pitchFamily="2" charset="77"/>
            </a:endParaRPr>
          </a:p>
        </p:txBody>
      </p:sp>
      <p:graphicFrame>
        <p:nvGraphicFramePr>
          <p:cNvPr id="4" name="Diagram 3">
            <a:extLst>
              <a:ext uri="{FF2B5EF4-FFF2-40B4-BE49-F238E27FC236}">
                <a16:creationId xmlns:a16="http://schemas.microsoft.com/office/drawing/2014/main" id="{D2473D88-3B34-AE46-9F1A-541C7A6FD0D6}"/>
              </a:ext>
            </a:extLst>
          </p:cNvPr>
          <p:cNvGraphicFramePr/>
          <p:nvPr>
            <p:extLst>
              <p:ext uri="{D42A27DB-BD31-4B8C-83A1-F6EECF244321}">
                <p14:modId xmlns:p14="http://schemas.microsoft.com/office/powerpoint/2010/main" val="392612520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CC21A72-3C65-4F40-ABBC-6CECC74E95EC}"/>
              </a:ext>
            </a:extLst>
          </p:cNvPr>
          <p:cNvSpPr txBox="1"/>
          <p:nvPr/>
        </p:nvSpPr>
        <p:spPr>
          <a:xfrm>
            <a:off x="932130" y="269397"/>
            <a:ext cx="4456669" cy="646331"/>
          </a:xfrm>
          <a:prstGeom prst="rect">
            <a:avLst/>
          </a:prstGeom>
          <a:noFill/>
        </p:spPr>
        <p:txBody>
          <a:bodyPr wrap="none" rtlCol="0">
            <a:spAutoFit/>
          </a:bodyPr>
          <a:lstStyle/>
          <a:p>
            <a:r>
              <a:rPr lang="en-US" sz="3600" dirty="0">
                <a:effectLst>
                  <a:glow rad="139700">
                    <a:schemeClr val="accent3">
                      <a:satMod val="175000"/>
                      <a:alpha val="40000"/>
                    </a:schemeClr>
                  </a:glow>
                </a:effectLst>
                <a:latin typeface="Bradley Hand" pitchFamily="2" charset="77"/>
              </a:rPr>
              <a:t>Inferential Statistics</a:t>
            </a:r>
          </a:p>
        </p:txBody>
      </p:sp>
    </p:spTree>
    <p:extLst>
      <p:ext uri="{BB962C8B-B14F-4D97-AF65-F5344CB8AC3E}">
        <p14:creationId xmlns:p14="http://schemas.microsoft.com/office/powerpoint/2010/main" val="345217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277AC-E997-2242-A346-2401D6A110E7}"/>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A19AA5F-F60F-6549-B039-34F18807F121}"/>
              </a:ext>
            </a:extLst>
          </p:cNvPr>
          <p:cNvSpPr>
            <a:spLocks noGrp="1"/>
          </p:cNvSpPr>
          <p:nvPr>
            <p:ph type="sldNum" sz="quarter" idx="12"/>
          </p:nvPr>
        </p:nvSpPr>
        <p:spPr/>
        <p:txBody>
          <a:bodyPr/>
          <a:lstStyle/>
          <a:p>
            <a:fld id="{27CE633F-9882-4A5C-83A2-1109D0C73261}" type="slidenum">
              <a:rPr lang="en-US" smtClean="0">
                <a:latin typeface="Bradley Hand" pitchFamily="2" charset="77"/>
              </a:rPr>
              <a:t>11</a:t>
            </a:fld>
            <a:endParaRPr lang="en-US">
              <a:latin typeface="Bradley Hand" pitchFamily="2" charset="77"/>
            </a:endParaRPr>
          </a:p>
        </p:txBody>
      </p:sp>
      <p:sp>
        <p:nvSpPr>
          <p:cNvPr id="4" name="Rectangle 3">
            <a:extLst>
              <a:ext uri="{FF2B5EF4-FFF2-40B4-BE49-F238E27FC236}">
                <a16:creationId xmlns:a16="http://schemas.microsoft.com/office/drawing/2014/main" id="{51FEF2EB-65EB-7C4E-B297-C9D7A512180F}"/>
              </a:ext>
            </a:extLst>
          </p:cNvPr>
          <p:cNvSpPr/>
          <p:nvPr/>
        </p:nvSpPr>
        <p:spPr>
          <a:xfrm>
            <a:off x="3438939" y="2676595"/>
            <a:ext cx="8239538" cy="646331"/>
          </a:xfrm>
          <a:prstGeom prst="rect">
            <a:avLst/>
          </a:prstGeom>
        </p:spPr>
        <p:txBody>
          <a:bodyPr wrap="square">
            <a:spAutoFit/>
          </a:bodyPr>
          <a:lstStyle/>
          <a:p>
            <a:r>
              <a:rPr lang="en-IN" dirty="0">
                <a:latin typeface="Bradley Hand" pitchFamily="2" charset="77"/>
              </a:rPr>
              <a:t>A </a:t>
            </a:r>
            <a:r>
              <a:rPr lang="en-IN" b="1" dirty="0">
                <a:latin typeface="Bradley Hand" pitchFamily="2" charset="77"/>
              </a:rPr>
              <a:t>sample</a:t>
            </a:r>
            <a:r>
              <a:rPr lang="en-IN" dirty="0">
                <a:latin typeface="Bradley Hand" pitchFamily="2" charset="77"/>
              </a:rPr>
              <a:t> is a set of individuals or objects collected or selected from a population by a defined procedure</a:t>
            </a:r>
            <a:endParaRPr lang="el-GR" b="0" i="0" dirty="0">
              <a:solidFill>
                <a:srgbClr val="292929"/>
              </a:solidFill>
              <a:effectLst/>
              <a:latin typeface="Bradley Hand" pitchFamily="2" charset="77"/>
            </a:endParaRPr>
          </a:p>
        </p:txBody>
      </p:sp>
      <p:sp>
        <p:nvSpPr>
          <p:cNvPr id="5" name="TextBox 4">
            <a:extLst>
              <a:ext uri="{FF2B5EF4-FFF2-40B4-BE49-F238E27FC236}">
                <a16:creationId xmlns:a16="http://schemas.microsoft.com/office/drawing/2014/main" id="{0EF58EDF-6065-C643-803D-AAF1393000B8}"/>
              </a:ext>
            </a:extLst>
          </p:cNvPr>
          <p:cNvSpPr txBox="1"/>
          <p:nvPr/>
        </p:nvSpPr>
        <p:spPr>
          <a:xfrm>
            <a:off x="1732607" y="2768927"/>
            <a:ext cx="1212191" cy="461665"/>
          </a:xfrm>
          <a:prstGeom prst="rect">
            <a:avLst/>
          </a:prstGeom>
          <a:noFill/>
        </p:spPr>
        <p:txBody>
          <a:bodyPr wrap="none" rtlCol="0">
            <a:spAutoFit/>
          </a:bodyPr>
          <a:lstStyle/>
          <a:p>
            <a:pPr algn="r"/>
            <a:r>
              <a:rPr lang="en-US" sz="2400" b="1" dirty="0">
                <a:latin typeface="Bradley Hand" pitchFamily="2" charset="77"/>
              </a:rPr>
              <a:t>Sample</a:t>
            </a:r>
          </a:p>
        </p:txBody>
      </p:sp>
      <p:sp>
        <p:nvSpPr>
          <p:cNvPr id="6" name="TextBox 5">
            <a:extLst>
              <a:ext uri="{FF2B5EF4-FFF2-40B4-BE49-F238E27FC236}">
                <a16:creationId xmlns:a16="http://schemas.microsoft.com/office/drawing/2014/main" id="{4C9B7D7B-9991-AD4E-8FDE-449BB7999B74}"/>
              </a:ext>
            </a:extLst>
          </p:cNvPr>
          <p:cNvSpPr txBox="1"/>
          <p:nvPr/>
        </p:nvSpPr>
        <p:spPr>
          <a:xfrm>
            <a:off x="1309414" y="1014138"/>
            <a:ext cx="1635384" cy="461665"/>
          </a:xfrm>
          <a:prstGeom prst="rect">
            <a:avLst/>
          </a:prstGeom>
          <a:noFill/>
        </p:spPr>
        <p:txBody>
          <a:bodyPr wrap="none" rtlCol="0">
            <a:spAutoFit/>
          </a:bodyPr>
          <a:lstStyle/>
          <a:p>
            <a:pPr algn="r"/>
            <a:r>
              <a:rPr lang="en-US" sz="2400" b="1" dirty="0">
                <a:latin typeface="Bradley Hand" pitchFamily="2" charset="77"/>
              </a:rPr>
              <a:t>Population</a:t>
            </a:r>
          </a:p>
        </p:txBody>
      </p:sp>
      <p:sp>
        <p:nvSpPr>
          <p:cNvPr id="7" name="Rectangle 6">
            <a:extLst>
              <a:ext uri="{FF2B5EF4-FFF2-40B4-BE49-F238E27FC236}">
                <a16:creationId xmlns:a16="http://schemas.microsoft.com/office/drawing/2014/main" id="{6A76CA86-20CD-D343-9F43-EFC96BEB7187}"/>
              </a:ext>
            </a:extLst>
          </p:cNvPr>
          <p:cNvSpPr/>
          <p:nvPr/>
        </p:nvSpPr>
        <p:spPr>
          <a:xfrm>
            <a:off x="3438939" y="783681"/>
            <a:ext cx="8001000" cy="923330"/>
          </a:xfrm>
          <a:prstGeom prst="rect">
            <a:avLst/>
          </a:prstGeom>
        </p:spPr>
        <p:txBody>
          <a:bodyPr wrap="square">
            <a:spAutoFit/>
          </a:bodyPr>
          <a:lstStyle/>
          <a:p>
            <a:r>
              <a:rPr lang="en-IN" dirty="0">
                <a:solidFill>
                  <a:srgbClr val="292929"/>
                </a:solidFill>
                <a:latin typeface="Bradley Hand" pitchFamily="2" charset="77"/>
              </a:rPr>
              <a:t>Population is a collection of individual or objects that we want to study/test. The collection of objects could be Cities, Students, Factories, etc. It depends on the study at hand.</a:t>
            </a:r>
            <a:endParaRPr lang="en-US" dirty="0">
              <a:latin typeface="Bradley Hand" pitchFamily="2" charset="77"/>
            </a:endParaRPr>
          </a:p>
        </p:txBody>
      </p:sp>
      <p:cxnSp>
        <p:nvCxnSpPr>
          <p:cNvPr id="11" name="Straight Connector 10">
            <a:extLst>
              <a:ext uri="{FF2B5EF4-FFF2-40B4-BE49-F238E27FC236}">
                <a16:creationId xmlns:a16="http://schemas.microsoft.com/office/drawing/2014/main" id="{C18D6185-C9E6-5544-BF5B-40FB2E37DE94}"/>
              </a:ext>
            </a:extLst>
          </p:cNvPr>
          <p:cNvCxnSpPr/>
          <p:nvPr/>
        </p:nvCxnSpPr>
        <p:spPr>
          <a:xfrm>
            <a:off x="3240157" y="606287"/>
            <a:ext cx="0" cy="5445500"/>
          </a:xfrm>
          <a:prstGeom prst="line">
            <a:avLst/>
          </a:prstGeom>
        </p:spPr>
        <p:style>
          <a:lnRef idx="3">
            <a:schemeClr val="accent3"/>
          </a:lnRef>
          <a:fillRef idx="0">
            <a:schemeClr val="accent3"/>
          </a:fillRef>
          <a:effectRef idx="2">
            <a:schemeClr val="accent3"/>
          </a:effectRef>
          <a:fontRef idx="minor">
            <a:schemeClr val="tx1"/>
          </a:fontRef>
        </p:style>
      </p:cxnSp>
      <p:sp>
        <p:nvSpPr>
          <p:cNvPr id="12" name="Rectangle 11">
            <a:extLst>
              <a:ext uri="{FF2B5EF4-FFF2-40B4-BE49-F238E27FC236}">
                <a16:creationId xmlns:a16="http://schemas.microsoft.com/office/drawing/2014/main" id="{D82B63E5-D525-394C-8B99-344DF80C1A51}"/>
              </a:ext>
            </a:extLst>
          </p:cNvPr>
          <p:cNvSpPr/>
          <p:nvPr/>
        </p:nvSpPr>
        <p:spPr>
          <a:xfrm>
            <a:off x="3438939" y="4292511"/>
            <a:ext cx="8000987" cy="1200329"/>
          </a:xfrm>
          <a:prstGeom prst="rect">
            <a:avLst/>
          </a:prstGeom>
        </p:spPr>
        <p:txBody>
          <a:bodyPr wrap="square">
            <a:spAutoFit/>
          </a:bodyPr>
          <a:lstStyle/>
          <a:p>
            <a:r>
              <a:rPr lang="en-IN" b="1" dirty="0">
                <a:solidFill>
                  <a:srgbClr val="202122"/>
                </a:solidFill>
                <a:latin typeface="Bradley Hand" pitchFamily="2" charset="77"/>
              </a:rPr>
              <a:t>Sampling</a:t>
            </a:r>
            <a:r>
              <a:rPr lang="en-IN" dirty="0">
                <a:solidFill>
                  <a:srgbClr val="202122"/>
                </a:solidFill>
                <a:latin typeface="Bradley Hand" pitchFamily="2" charset="77"/>
              </a:rPr>
              <a:t> is the selection of a subset (sample) of individual or objects from within a population to estimate characteristics of the whole population. </a:t>
            </a:r>
          </a:p>
          <a:p>
            <a:r>
              <a:rPr lang="en-IN" dirty="0">
                <a:solidFill>
                  <a:srgbClr val="202122"/>
                </a:solidFill>
                <a:latin typeface="Bradley Hand" pitchFamily="2" charset="77"/>
              </a:rPr>
              <a:t>Two advantages of sampling are </a:t>
            </a:r>
            <a:r>
              <a:rPr lang="en-IN" u="sng" dirty="0">
                <a:solidFill>
                  <a:srgbClr val="202122"/>
                </a:solidFill>
                <a:latin typeface="Bradley Hand" pitchFamily="2" charset="77"/>
              </a:rPr>
              <a:t>lower cost </a:t>
            </a:r>
            <a:r>
              <a:rPr lang="en-IN" dirty="0">
                <a:solidFill>
                  <a:srgbClr val="202122"/>
                </a:solidFill>
                <a:latin typeface="Bradley Hand" pitchFamily="2" charset="77"/>
              </a:rPr>
              <a:t>and </a:t>
            </a:r>
            <a:r>
              <a:rPr lang="en-IN" u="sng" dirty="0">
                <a:solidFill>
                  <a:srgbClr val="202122"/>
                </a:solidFill>
                <a:latin typeface="Bradley Hand" pitchFamily="2" charset="77"/>
              </a:rPr>
              <a:t>faster data collection </a:t>
            </a:r>
            <a:r>
              <a:rPr lang="en-IN" dirty="0">
                <a:solidFill>
                  <a:srgbClr val="202122"/>
                </a:solidFill>
                <a:latin typeface="Bradley Hand" pitchFamily="2" charset="77"/>
              </a:rPr>
              <a:t>than measuring the entire population.</a:t>
            </a:r>
            <a:endParaRPr lang="en-US" dirty="0">
              <a:latin typeface="Bradley Hand" pitchFamily="2" charset="77"/>
            </a:endParaRPr>
          </a:p>
        </p:txBody>
      </p:sp>
      <p:sp>
        <p:nvSpPr>
          <p:cNvPr id="13" name="TextBox 12">
            <a:extLst>
              <a:ext uri="{FF2B5EF4-FFF2-40B4-BE49-F238E27FC236}">
                <a16:creationId xmlns:a16="http://schemas.microsoft.com/office/drawing/2014/main" id="{28519105-00C6-CD45-A370-BA4C793F15DC}"/>
              </a:ext>
            </a:extLst>
          </p:cNvPr>
          <p:cNvSpPr txBox="1"/>
          <p:nvPr/>
        </p:nvSpPr>
        <p:spPr>
          <a:xfrm>
            <a:off x="1357504" y="4661842"/>
            <a:ext cx="1587294" cy="461665"/>
          </a:xfrm>
          <a:prstGeom prst="rect">
            <a:avLst/>
          </a:prstGeom>
          <a:noFill/>
        </p:spPr>
        <p:txBody>
          <a:bodyPr wrap="none" rtlCol="0">
            <a:spAutoFit/>
          </a:bodyPr>
          <a:lstStyle/>
          <a:p>
            <a:pPr algn="r"/>
            <a:r>
              <a:rPr lang="en-US" sz="2400" b="1" dirty="0">
                <a:latin typeface="Bradley Hand" pitchFamily="2" charset="77"/>
              </a:rPr>
              <a:t>Sampling</a:t>
            </a:r>
          </a:p>
        </p:txBody>
      </p:sp>
    </p:spTree>
    <p:extLst>
      <p:ext uri="{BB962C8B-B14F-4D97-AF65-F5344CB8AC3E}">
        <p14:creationId xmlns:p14="http://schemas.microsoft.com/office/powerpoint/2010/main" val="3006022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277AC-E997-2242-A346-2401D6A110E7}"/>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A19AA5F-F60F-6549-B039-34F18807F121}"/>
              </a:ext>
            </a:extLst>
          </p:cNvPr>
          <p:cNvSpPr>
            <a:spLocks noGrp="1"/>
          </p:cNvSpPr>
          <p:nvPr>
            <p:ph type="sldNum" sz="quarter" idx="12"/>
          </p:nvPr>
        </p:nvSpPr>
        <p:spPr/>
        <p:txBody>
          <a:bodyPr/>
          <a:lstStyle/>
          <a:p>
            <a:fld id="{27CE633F-9882-4A5C-83A2-1109D0C73261}" type="slidenum">
              <a:rPr lang="en-US" smtClean="0">
                <a:latin typeface="Bradley Hand" pitchFamily="2" charset="77"/>
              </a:rPr>
              <a:t>12</a:t>
            </a:fld>
            <a:endParaRPr lang="en-US">
              <a:latin typeface="Bradley Hand" pitchFamily="2" charset="77"/>
            </a:endParaRPr>
          </a:p>
        </p:txBody>
      </p:sp>
      <p:sp>
        <p:nvSpPr>
          <p:cNvPr id="4" name="Rectangle 3">
            <a:extLst>
              <a:ext uri="{FF2B5EF4-FFF2-40B4-BE49-F238E27FC236}">
                <a16:creationId xmlns:a16="http://schemas.microsoft.com/office/drawing/2014/main" id="{51FEF2EB-65EB-7C4E-B297-C9D7A512180F}"/>
              </a:ext>
            </a:extLst>
          </p:cNvPr>
          <p:cNvSpPr/>
          <p:nvPr/>
        </p:nvSpPr>
        <p:spPr>
          <a:xfrm>
            <a:off x="3438939" y="1111127"/>
            <a:ext cx="8000999" cy="1477328"/>
          </a:xfrm>
          <a:prstGeom prst="rect">
            <a:avLst/>
          </a:prstGeom>
        </p:spPr>
        <p:txBody>
          <a:bodyPr wrap="square">
            <a:spAutoFit/>
          </a:bodyPr>
          <a:lstStyle/>
          <a:p>
            <a:r>
              <a:rPr lang="en-IN" dirty="0">
                <a:solidFill>
                  <a:srgbClr val="292929"/>
                </a:solidFill>
                <a:latin typeface="Bradley Hand" pitchFamily="2" charset="77"/>
              </a:rPr>
              <a:t>A summary description of a fixed characteristic or measure of the target population. A Parameter denotes the true value that would be obtained if a census rather than a sample were undertaken</a:t>
            </a:r>
          </a:p>
          <a:p>
            <a:endParaRPr lang="en-IN" dirty="0">
              <a:solidFill>
                <a:srgbClr val="292929"/>
              </a:solidFill>
              <a:latin typeface="Bradley Hand" pitchFamily="2" charset="77"/>
            </a:endParaRPr>
          </a:p>
          <a:p>
            <a:r>
              <a:rPr lang="en-IN" dirty="0">
                <a:solidFill>
                  <a:srgbClr val="292929"/>
                </a:solidFill>
                <a:latin typeface="Bradley Hand" pitchFamily="2" charset="77"/>
              </a:rPr>
              <a:t>Mean (</a:t>
            </a:r>
            <a:r>
              <a:rPr lang="el-GR" dirty="0">
                <a:solidFill>
                  <a:srgbClr val="292929"/>
                </a:solidFill>
                <a:latin typeface="Bradley Hand" pitchFamily="2" charset="77"/>
              </a:rPr>
              <a:t>μ), </a:t>
            </a:r>
            <a:r>
              <a:rPr lang="en-IN" dirty="0">
                <a:solidFill>
                  <a:srgbClr val="292929"/>
                </a:solidFill>
                <a:latin typeface="Bradley Hand" pitchFamily="2" charset="77"/>
              </a:rPr>
              <a:t>Variance (</a:t>
            </a:r>
            <a:r>
              <a:rPr lang="el-GR" dirty="0">
                <a:solidFill>
                  <a:srgbClr val="292929"/>
                </a:solidFill>
                <a:latin typeface="Bradley Hand" pitchFamily="2" charset="77"/>
              </a:rPr>
              <a:t>σ²), </a:t>
            </a:r>
            <a:r>
              <a:rPr lang="en-IN" dirty="0">
                <a:solidFill>
                  <a:srgbClr val="292929"/>
                </a:solidFill>
                <a:latin typeface="Bradley Hand" pitchFamily="2" charset="77"/>
              </a:rPr>
              <a:t>Standard Deviation (</a:t>
            </a:r>
            <a:r>
              <a:rPr lang="el-GR" dirty="0">
                <a:solidFill>
                  <a:srgbClr val="292929"/>
                </a:solidFill>
                <a:latin typeface="Bradley Hand" pitchFamily="2" charset="77"/>
              </a:rPr>
              <a:t>σ), </a:t>
            </a:r>
            <a:r>
              <a:rPr lang="en-IN" dirty="0">
                <a:solidFill>
                  <a:srgbClr val="292929"/>
                </a:solidFill>
                <a:latin typeface="Bradley Hand" pitchFamily="2" charset="77"/>
              </a:rPr>
              <a:t>Proportion (</a:t>
            </a:r>
            <a:r>
              <a:rPr lang="el-GR" dirty="0">
                <a:solidFill>
                  <a:srgbClr val="292929"/>
                </a:solidFill>
                <a:latin typeface="Bradley Hand" pitchFamily="2" charset="77"/>
              </a:rPr>
              <a:t>π)</a:t>
            </a:r>
            <a:endParaRPr lang="el-GR" b="0" i="0" dirty="0">
              <a:solidFill>
                <a:srgbClr val="292929"/>
              </a:solidFill>
              <a:effectLst/>
              <a:latin typeface="Bradley Hand" pitchFamily="2" charset="77"/>
            </a:endParaRPr>
          </a:p>
        </p:txBody>
      </p:sp>
      <p:sp>
        <p:nvSpPr>
          <p:cNvPr id="5" name="TextBox 4">
            <a:extLst>
              <a:ext uri="{FF2B5EF4-FFF2-40B4-BE49-F238E27FC236}">
                <a16:creationId xmlns:a16="http://schemas.microsoft.com/office/drawing/2014/main" id="{0EF58EDF-6065-C643-803D-AAF1393000B8}"/>
              </a:ext>
            </a:extLst>
          </p:cNvPr>
          <p:cNvSpPr txBox="1"/>
          <p:nvPr/>
        </p:nvSpPr>
        <p:spPr>
          <a:xfrm>
            <a:off x="1414287" y="1618959"/>
            <a:ext cx="1539204" cy="461665"/>
          </a:xfrm>
          <a:prstGeom prst="rect">
            <a:avLst/>
          </a:prstGeom>
          <a:noFill/>
        </p:spPr>
        <p:txBody>
          <a:bodyPr wrap="none" rtlCol="0">
            <a:spAutoFit/>
          </a:bodyPr>
          <a:lstStyle/>
          <a:p>
            <a:pPr algn="r"/>
            <a:r>
              <a:rPr lang="en-US" sz="2400" b="1" dirty="0">
                <a:latin typeface="Bradley Hand" pitchFamily="2" charset="77"/>
              </a:rPr>
              <a:t>Parameter</a:t>
            </a:r>
          </a:p>
        </p:txBody>
      </p:sp>
      <p:sp>
        <p:nvSpPr>
          <p:cNvPr id="8" name="TextBox 7">
            <a:extLst>
              <a:ext uri="{FF2B5EF4-FFF2-40B4-BE49-F238E27FC236}">
                <a16:creationId xmlns:a16="http://schemas.microsoft.com/office/drawing/2014/main" id="{9271346A-691A-3949-A5FA-1272013F68AE}"/>
              </a:ext>
            </a:extLst>
          </p:cNvPr>
          <p:cNvSpPr txBox="1"/>
          <p:nvPr/>
        </p:nvSpPr>
        <p:spPr>
          <a:xfrm>
            <a:off x="1579396" y="4317946"/>
            <a:ext cx="1374095" cy="461665"/>
          </a:xfrm>
          <a:prstGeom prst="rect">
            <a:avLst/>
          </a:prstGeom>
          <a:noFill/>
        </p:spPr>
        <p:txBody>
          <a:bodyPr wrap="none" rtlCol="0">
            <a:spAutoFit/>
          </a:bodyPr>
          <a:lstStyle/>
          <a:p>
            <a:pPr algn="r"/>
            <a:r>
              <a:rPr lang="en-US" sz="2400" b="1" dirty="0">
                <a:latin typeface="Bradley Hand" pitchFamily="2" charset="77"/>
              </a:rPr>
              <a:t>Statistic</a:t>
            </a:r>
          </a:p>
        </p:txBody>
      </p:sp>
      <p:sp>
        <p:nvSpPr>
          <p:cNvPr id="9" name="Rectangle 8">
            <a:extLst>
              <a:ext uri="{FF2B5EF4-FFF2-40B4-BE49-F238E27FC236}">
                <a16:creationId xmlns:a16="http://schemas.microsoft.com/office/drawing/2014/main" id="{7EE71B95-B08F-4740-96D9-B461052E63A8}"/>
              </a:ext>
            </a:extLst>
          </p:cNvPr>
          <p:cNvSpPr/>
          <p:nvPr/>
        </p:nvSpPr>
        <p:spPr>
          <a:xfrm>
            <a:off x="3438939" y="3763949"/>
            <a:ext cx="8000998" cy="1754326"/>
          </a:xfrm>
          <a:prstGeom prst="rect">
            <a:avLst/>
          </a:prstGeom>
        </p:spPr>
        <p:txBody>
          <a:bodyPr wrap="square">
            <a:spAutoFit/>
          </a:bodyPr>
          <a:lstStyle/>
          <a:p>
            <a:r>
              <a:rPr lang="en-IN" dirty="0">
                <a:solidFill>
                  <a:srgbClr val="292929"/>
                </a:solidFill>
                <a:latin typeface="Bradley Hand" pitchFamily="2" charset="77"/>
              </a:rPr>
              <a:t>A </a:t>
            </a:r>
            <a:r>
              <a:rPr lang="en-IN" b="1" dirty="0">
                <a:solidFill>
                  <a:srgbClr val="292929"/>
                </a:solidFill>
                <a:latin typeface="Bradley Hand" pitchFamily="2" charset="77"/>
              </a:rPr>
              <a:t>Statistic </a:t>
            </a:r>
            <a:r>
              <a:rPr lang="en-IN" dirty="0">
                <a:solidFill>
                  <a:srgbClr val="292929"/>
                </a:solidFill>
                <a:latin typeface="Bradley Hand" pitchFamily="2" charset="77"/>
              </a:rPr>
              <a:t>is a summary description of a characteristic or measure of the sample. The Sample Statistic is used as an estimate of the population parameter.</a:t>
            </a:r>
          </a:p>
          <a:p>
            <a:endParaRPr lang="en-IN" dirty="0">
              <a:solidFill>
                <a:srgbClr val="292929"/>
              </a:solidFill>
              <a:latin typeface="Bradley Hand" pitchFamily="2" charset="77"/>
            </a:endParaRPr>
          </a:p>
          <a:p>
            <a:r>
              <a:rPr lang="en-IN" dirty="0">
                <a:solidFill>
                  <a:srgbClr val="292929"/>
                </a:solidFill>
                <a:latin typeface="Bradley Hand" pitchFamily="2" charset="77"/>
              </a:rPr>
              <a:t>Sample Mean (x̄), Sample Variance (S²), Sample Standard Deviation (S), Sample Proportion (</a:t>
            </a:r>
            <a:r>
              <a:rPr lang="en-IN" i="1" dirty="0">
                <a:solidFill>
                  <a:srgbClr val="292929"/>
                </a:solidFill>
                <a:latin typeface="Bradley Hand" pitchFamily="2" charset="77"/>
              </a:rPr>
              <a:t>p)</a:t>
            </a:r>
            <a:endParaRPr lang="en-IN" b="0" i="0" dirty="0">
              <a:solidFill>
                <a:srgbClr val="292929"/>
              </a:solidFill>
              <a:effectLst/>
              <a:latin typeface="Bradley Hand" pitchFamily="2" charset="77"/>
            </a:endParaRPr>
          </a:p>
        </p:txBody>
      </p:sp>
      <p:cxnSp>
        <p:nvCxnSpPr>
          <p:cNvPr id="11" name="Straight Connector 10">
            <a:extLst>
              <a:ext uri="{FF2B5EF4-FFF2-40B4-BE49-F238E27FC236}">
                <a16:creationId xmlns:a16="http://schemas.microsoft.com/office/drawing/2014/main" id="{C18D6185-C9E6-5544-BF5B-40FB2E37DE94}"/>
              </a:ext>
            </a:extLst>
          </p:cNvPr>
          <p:cNvCxnSpPr/>
          <p:nvPr/>
        </p:nvCxnSpPr>
        <p:spPr>
          <a:xfrm>
            <a:off x="3240157" y="606287"/>
            <a:ext cx="0" cy="544550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297623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277AC-E997-2242-A346-2401D6A110E7}"/>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A19AA5F-F60F-6549-B039-34F18807F121}"/>
              </a:ext>
            </a:extLst>
          </p:cNvPr>
          <p:cNvSpPr>
            <a:spLocks noGrp="1"/>
          </p:cNvSpPr>
          <p:nvPr>
            <p:ph type="sldNum" sz="quarter" idx="12"/>
          </p:nvPr>
        </p:nvSpPr>
        <p:spPr/>
        <p:txBody>
          <a:bodyPr/>
          <a:lstStyle/>
          <a:p>
            <a:fld id="{27CE633F-9882-4A5C-83A2-1109D0C73261}" type="slidenum">
              <a:rPr lang="en-US" smtClean="0">
                <a:latin typeface="Bradley Hand" pitchFamily="2" charset="77"/>
              </a:rPr>
              <a:t>13</a:t>
            </a:fld>
            <a:endParaRPr lang="en-US" dirty="0">
              <a:latin typeface="Bradley Hand" pitchFamily="2" charset="77"/>
            </a:endParaRPr>
          </a:p>
        </p:txBody>
      </p:sp>
      <p:sp>
        <p:nvSpPr>
          <p:cNvPr id="4" name="Rectangle 3">
            <a:extLst>
              <a:ext uri="{FF2B5EF4-FFF2-40B4-BE49-F238E27FC236}">
                <a16:creationId xmlns:a16="http://schemas.microsoft.com/office/drawing/2014/main" id="{51FEF2EB-65EB-7C4E-B297-C9D7A512180F}"/>
              </a:ext>
            </a:extLst>
          </p:cNvPr>
          <p:cNvSpPr/>
          <p:nvPr/>
        </p:nvSpPr>
        <p:spPr>
          <a:xfrm>
            <a:off x="3438939" y="1111127"/>
            <a:ext cx="8000999" cy="1754326"/>
          </a:xfrm>
          <a:prstGeom prst="rect">
            <a:avLst/>
          </a:prstGeom>
        </p:spPr>
        <p:txBody>
          <a:bodyPr wrap="square">
            <a:spAutoFit/>
          </a:bodyPr>
          <a:lstStyle/>
          <a:p>
            <a:r>
              <a:rPr lang="en-IN" dirty="0">
                <a:latin typeface="Bradley Hand" pitchFamily="2" charset="77"/>
              </a:rPr>
              <a:t>Probability Distribution is a statistical function which links or lists all the possible outcomes a random variable can take, in any random process, with its corresponding probability of occurrence.</a:t>
            </a:r>
          </a:p>
          <a:p>
            <a:endParaRPr lang="en-IN" b="0" i="0" dirty="0">
              <a:solidFill>
                <a:srgbClr val="292929"/>
              </a:solidFill>
              <a:effectLst/>
              <a:latin typeface="Bradley Hand" pitchFamily="2" charset="77"/>
            </a:endParaRPr>
          </a:p>
          <a:p>
            <a:r>
              <a:rPr lang="en-IN" dirty="0">
                <a:latin typeface="Bradley Hand" pitchFamily="2" charset="77"/>
              </a:rPr>
              <a:t>Probability distribution by showing all possible values which a random variable can take along with the likelihood of those values.</a:t>
            </a:r>
            <a:endParaRPr lang="el-GR" b="0" i="0" dirty="0">
              <a:solidFill>
                <a:srgbClr val="292929"/>
              </a:solidFill>
              <a:effectLst/>
              <a:latin typeface="Bradley Hand" pitchFamily="2" charset="77"/>
            </a:endParaRPr>
          </a:p>
        </p:txBody>
      </p:sp>
      <p:sp>
        <p:nvSpPr>
          <p:cNvPr id="5" name="TextBox 4">
            <a:extLst>
              <a:ext uri="{FF2B5EF4-FFF2-40B4-BE49-F238E27FC236}">
                <a16:creationId xmlns:a16="http://schemas.microsoft.com/office/drawing/2014/main" id="{0EF58EDF-6065-C643-803D-AAF1393000B8}"/>
              </a:ext>
            </a:extLst>
          </p:cNvPr>
          <p:cNvSpPr txBox="1"/>
          <p:nvPr/>
        </p:nvSpPr>
        <p:spPr>
          <a:xfrm>
            <a:off x="914400" y="1618959"/>
            <a:ext cx="2039091" cy="830997"/>
          </a:xfrm>
          <a:prstGeom prst="rect">
            <a:avLst/>
          </a:prstGeom>
          <a:noFill/>
        </p:spPr>
        <p:txBody>
          <a:bodyPr wrap="square" rtlCol="0">
            <a:spAutoFit/>
          </a:bodyPr>
          <a:lstStyle/>
          <a:p>
            <a:pPr algn="r"/>
            <a:r>
              <a:rPr lang="en-US" sz="2400" b="1" dirty="0">
                <a:latin typeface="Bradley Hand" pitchFamily="2" charset="77"/>
              </a:rPr>
              <a:t>Probability Distribution</a:t>
            </a:r>
          </a:p>
        </p:txBody>
      </p:sp>
      <p:cxnSp>
        <p:nvCxnSpPr>
          <p:cNvPr id="11" name="Straight Connector 10">
            <a:extLst>
              <a:ext uri="{FF2B5EF4-FFF2-40B4-BE49-F238E27FC236}">
                <a16:creationId xmlns:a16="http://schemas.microsoft.com/office/drawing/2014/main" id="{C18D6185-C9E6-5544-BF5B-40FB2E37DE94}"/>
              </a:ext>
            </a:extLst>
          </p:cNvPr>
          <p:cNvCxnSpPr/>
          <p:nvPr/>
        </p:nvCxnSpPr>
        <p:spPr>
          <a:xfrm>
            <a:off x="3240157" y="606287"/>
            <a:ext cx="0" cy="5445500"/>
          </a:xfrm>
          <a:prstGeom prst="line">
            <a:avLst/>
          </a:prstGeom>
        </p:spPr>
        <p:style>
          <a:lnRef idx="3">
            <a:schemeClr val="accent3"/>
          </a:lnRef>
          <a:fillRef idx="0">
            <a:schemeClr val="accent3"/>
          </a:fillRef>
          <a:effectRef idx="2">
            <a:schemeClr val="accent3"/>
          </a:effectRef>
          <a:fontRef idx="minor">
            <a:schemeClr val="tx1"/>
          </a:fontRef>
        </p:style>
      </p:cxnSp>
      <p:pic>
        <p:nvPicPr>
          <p:cNvPr id="13314" name="Picture 2">
            <a:extLst>
              <a:ext uri="{FF2B5EF4-FFF2-40B4-BE49-F238E27FC236}">
                <a16:creationId xmlns:a16="http://schemas.microsoft.com/office/drawing/2014/main" id="{0856122E-5A01-3A4A-9647-C3772331726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4229623" y="3057245"/>
            <a:ext cx="4486359" cy="26918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13ED3A-1E85-A541-8CC0-6B88A1716416}"/>
              </a:ext>
            </a:extLst>
          </p:cNvPr>
          <p:cNvSpPr txBox="1"/>
          <p:nvPr/>
        </p:nvSpPr>
        <p:spPr>
          <a:xfrm>
            <a:off x="6096000" y="5439096"/>
            <a:ext cx="1132041" cy="307777"/>
          </a:xfrm>
          <a:prstGeom prst="rect">
            <a:avLst/>
          </a:prstGeom>
          <a:noFill/>
        </p:spPr>
        <p:txBody>
          <a:bodyPr wrap="none" rtlCol="0">
            <a:spAutoFit/>
          </a:bodyPr>
          <a:lstStyle/>
          <a:p>
            <a:r>
              <a:rPr lang="en-US" sz="1400" b="1" dirty="0">
                <a:latin typeface="Bradley Hand" pitchFamily="2" charset="77"/>
              </a:rPr>
              <a:t>No. of heads</a:t>
            </a:r>
          </a:p>
        </p:txBody>
      </p:sp>
      <p:sp>
        <p:nvSpPr>
          <p:cNvPr id="12" name="TextBox 11">
            <a:extLst>
              <a:ext uri="{FF2B5EF4-FFF2-40B4-BE49-F238E27FC236}">
                <a16:creationId xmlns:a16="http://schemas.microsoft.com/office/drawing/2014/main" id="{6ABEE80A-0720-B344-AB9D-D5CE9EAB9CC3}"/>
              </a:ext>
            </a:extLst>
          </p:cNvPr>
          <p:cNvSpPr txBox="1"/>
          <p:nvPr/>
        </p:nvSpPr>
        <p:spPr>
          <a:xfrm rot="16200000">
            <a:off x="3668414" y="4249265"/>
            <a:ext cx="1430200" cy="307777"/>
          </a:xfrm>
          <a:prstGeom prst="rect">
            <a:avLst/>
          </a:prstGeom>
          <a:noFill/>
        </p:spPr>
        <p:txBody>
          <a:bodyPr wrap="none" rtlCol="0">
            <a:spAutoFit/>
          </a:bodyPr>
          <a:lstStyle/>
          <a:p>
            <a:r>
              <a:rPr lang="en-US" sz="1400" b="1" dirty="0">
                <a:latin typeface="Bradley Hand" pitchFamily="2" charset="77"/>
              </a:rPr>
              <a:t>Probability p(x)</a:t>
            </a:r>
          </a:p>
        </p:txBody>
      </p:sp>
      <p:sp>
        <p:nvSpPr>
          <p:cNvPr id="7" name="TextBox 6">
            <a:extLst>
              <a:ext uri="{FF2B5EF4-FFF2-40B4-BE49-F238E27FC236}">
                <a16:creationId xmlns:a16="http://schemas.microsoft.com/office/drawing/2014/main" id="{C228B256-95C1-5845-B9E9-9E8FDE95026E}"/>
              </a:ext>
            </a:extLst>
          </p:cNvPr>
          <p:cNvSpPr txBox="1"/>
          <p:nvPr/>
        </p:nvSpPr>
        <p:spPr>
          <a:xfrm>
            <a:off x="5321026" y="5243207"/>
            <a:ext cx="268022" cy="276999"/>
          </a:xfrm>
          <a:prstGeom prst="rect">
            <a:avLst/>
          </a:prstGeom>
          <a:noFill/>
        </p:spPr>
        <p:txBody>
          <a:bodyPr wrap="none" rtlCol="0">
            <a:spAutoFit/>
          </a:bodyPr>
          <a:lstStyle/>
          <a:p>
            <a:r>
              <a:rPr lang="en-US" sz="1200" b="1" dirty="0">
                <a:latin typeface="Bradley Hand" pitchFamily="2" charset="77"/>
              </a:rPr>
              <a:t>0</a:t>
            </a:r>
          </a:p>
        </p:txBody>
      </p:sp>
      <p:sp>
        <p:nvSpPr>
          <p:cNvPr id="13" name="TextBox 12">
            <a:extLst>
              <a:ext uri="{FF2B5EF4-FFF2-40B4-BE49-F238E27FC236}">
                <a16:creationId xmlns:a16="http://schemas.microsoft.com/office/drawing/2014/main" id="{9D9A3297-4B50-6140-9F72-CA9725FCE602}"/>
              </a:ext>
            </a:extLst>
          </p:cNvPr>
          <p:cNvSpPr txBox="1"/>
          <p:nvPr/>
        </p:nvSpPr>
        <p:spPr>
          <a:xfrm>
            <a:off x="6578513" y="5204701"/>
            <a:ext cx="268022" cy="276999"/>
          </a:xfrm>
          <a:prstGeom prst="rect">
            <a:avLst/>
          </a:prstGeom>
          <a:noFill/>
        </p:spPr>
        <p:txBody>
          <a:bodyPr wrap="none" rtlCol="0">
            <a:spAutoFit/>
          </a:bodyPr>
          <a:lstStyle/>
          <a:p>
            <a:r>
              <a:rPr lang="en-US" sz="1200" b="1" dirty="0">
                <a:latin typeface="Bradley Hand" pitchFamily="2" charset="77"/>
              </a:rPr>
              <a:t>1</a:t>
            </a:r>
          </a:p>
        </p:txBody>
      </p:sp>
      <p:sp>
        <p:nvSpPr>
          <p:cNvPr id="14" name="TextBox 13">
            <a:extLst>
              <a:ext uri="{FF2B5EF4-FFF2-40B4-BE49-F238E27FC236}">
                <a16:creationId xmlns:a16="http://schemas.microsoft.com/office/drawing/2014/main" id="{C1DE4F38-00C3-E34A-AA57-9CC1CECEA980}"/>
              </a:ext>
            </a:extLst>
          </p:cNvPr>
          <p:cNvSpPr txBox="1"/>
          <p:nvPr/>
        </p:nvSpPr>
        <p:spPr>
          <a:xfrm>
            <a:off x="7836000" y="5204700"/>
            <a:ext cx="280846" cy="276999"/>
          </a:xfrm>
          <a:prstGeom prst="rect">
            <a:avLst/>
          </a:prstGeom>
          <a:noFill/>
        </p:spPr>
        <p:txBody>
          <a:bodyPr wrap="none" rtlCol="0">
            <a:spAutoFit/>
          </a:bodyPr>
          <a:lstStyle/>
          <a:p>
            <a:r>
              <a:rPr lang="en-US" sz="1200" b="1" dirty="0">
                <a:latin typeface="Bradley Hand" pitchFamily="2" charset="77"/>
              </a:rPr>
              <a:t>2</a:t>
            </a:r>
          </a:p>
        </p:txBody>
      </p:sp>
      <p:sp>
        <p:nvSpPr>
          <p:cNvPr id="15" name="TextBox 14">
            <a:extLst>
              <a:ext uri="{FF2B5EF4-FFF2-40B4-BE49-F238E27FC236}">
                <a16:creationId xmlns:a16="http://schemas.microsoft.com/office/drawing/2014/main" id="{89272452-5990-2B42-ACAB-E9E577D641E4}"/>
              </a:ext>
            </a:extLst>
          </p:cNvPr>
          <p:cNvSpPr txBox="1"/>
          <p:nvPr/>
        </p:nvSpPr>
        <p:spPr>
          <a:xfrm rot="16200000">
            <a:off x="4405942" y="4264653"/>
            <a:ext cx="500458" cy="276999"/>
          </a:xfrm>
          <a:prstGeom prst="rect">
            <a:avLst/>
          </a:prstGeom>
          <a:noFill/>
        </p:spPr>
        <p:txBody>
          <a:bodyPr wrap="none" rtlCol="0">
            <a:spAutoFit/>
          </a:bodyPr>
          <a:lstStyle/>
          <a:p>
            <a:r>
              <a:rPr lang="en-US" sz="1200" b="1" dirty="0">
                <a:latin typeface="Bradley Hand" pitchFamily="2" charset="77"/>
              </a:rPr>
              <a:t>0.25</a:t>
            </a:r>
          </a:p>
        </p:txBody>
      </p:sp>
      <p:sp>
        <p:nvSpPr>
          <p:cNvPr id="16" name="TextBox 15">
            <a:extLst>
              <a:ext uri="{FF2B5EF4-FFF2-40B4-BE49-F238E27FC236}">
                <a16:creationId xmlns:a16="http://schemas.microsoft.com/office/drawing/2014/main" id="{C0946228-7716-9249-B0E9-241337D5BB22}"/>
              </a:ext>
            </a:extLst>
          </p:cNvPr>
          <p:cNvSpPr txBox="1"/>
          <p:nvPr/>
        </p:nvSpPr>
        <p:spPr>
          <a:xfrm rot="16200000">
            <a:off x="4454032" y="3443449"/>
            <a:ext cx="404278" cy="276999"/>
          </a:xfrm>
          <a:prstGeom prst="rect">
            <a:avLst/>
          </a:prstGeom>
          <a:noFill/>
        </p:spPr>
        <p:txBody>
          <a:bodyPr wrap="none" rtlCol="0">
            <a:spAutoFit/>
          </a:bodyPr>
          <a:lstStyle/>
          <a:p>
            <a:r>
              <a:rPr lang="en-US" sz="1200" b="1" dirty="0">
                <a:latin typeface="Bradley Hand" pitchFamily="2" charset="77"/>
              </a:rPr>
              <a:t>0.5</a:t>
            </a:r>
          </a:p>
        </p:txBody>
      </p:sp>
    </p:spTree>
    <p:extLst>
      <p:ext uri="{BB962C8B-B14F-4D97-AF65-F5344CB8AC3E}">
        <p14:creationId xmlns:p14="http://schemas.microsoft.com/office/powerpoint/2010/main" val="1254696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277AC-E997-2242-A346-2401D6A110E7}"/>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A19AA5F-F60F-6549-B039-34F18807F121}"/>
              </a:ext>
            </a:extLst>
          </p:cNvPr>
          <p:cNvSpPr>
            <a:spLocks noGrp="1"/>
          </p:cNvSpPr>
          <p:nvPr>
            <p:ph type="sldNum" sz="quarter" idx="12"/>
          </p:nvPr>
        </p:nvSpPr>
        <p:spPr/>
        <p:txBody>
          <a:bodyPr/>
          <a:lstStyle/>
          <a:p>
            <a:fld id="{27CE633F-9882-4A5C-83A2-1109D0C73261}" type="slidenum">
              <a:rPr lang="en-US" smtClean="0">
                <a:latin typeface="Bradley Hand" pitchFamily="2" charset="77"/>
              </a:rPr>
              <a:t>14</a:t>
            </a:fld>
            <a:endParaRPr lang="en-US">
              <a:latin typeface="Bradley Hand" pitchFamily="2" charset="77"/>
            </a:endParaRPr>
          </a:p>
        </p:txBody>
      </p:sp>
      <p:sp>
        <p:nvSpPr>
          <p:cNvPr id="4" name="Rectangle 3">
            <a:extLst>
              <a:ext uri="{FF2B5EF4-FFF2-40B4-BE49-F238E27FC236}">
                <a16:creationId xmlns:a16="http://schemas.microsoft.com/office/drawing/2014/main" id="{51FEF2EB-65EB-7C4E-B297-C9D7A512180F}"/>
              </a:ext>
            </a:extLst>
          </p:cNvPr>
          <p:cNvSpPr/>
          <p:nvPr/>
        </p:nvSpPr>
        <p:spPr>
          <a:xfrm>
            <a:off x="3438939" y="1111127"/>
            <a:ext cx="8000999" cy="2031325"/>
          </a:xfrm>
          <a:prstGeom prst="rect">
            <a:avLst/>
          </a:prstGeom>
        </p:spPr>
        <p:txBody>
          <a:bodyPr wrap="square">
            <a:spAutoFit/>
          </a:bodyPr>
          <a:lstStyle/>
          <a:p>
            <a:r>
              <a:rPr lang="en-IN" dirty="0">
                <a:latin typeface="Bradley Hand" pitchFamily="2" charset="77"/>
              </a:rPr>
              <a:t>A random variable which can hold different set of values from the outcome of any random process. However, it lacks the capability to capture the probability of getting those different values.</a:t>
            </a:r>
          </a:p>
          <a:p>
            <a:endParaRPr lang="en-IN" dirty="0">
              <a:latin typeface="Bradley Hand" pitchFamily="2" charset="77"/>
            </a:endParaRPr>
          </a:p>
          <a:p>
            <a:r>
              <a:rPr lang="en-IN" dirty="0">
                <a:latin typeface="Bradley Hand" pitchFamily="2" charset="77"/>
              </a:rPr>
              <a:t>So, probability distribution helps to create a clear picture of all the possible set of values with their respective probability of occurrence in any random process.</a:t>
            </a:r>
          </a:p>
          <a:p>
            <a:r>
              <a:rPr lang="en-IN" dirty="0">
                <a:latin typeface="Bradley Hand" pitchFamily="2" charset="77"/>
              </a:rPr>
              <a:t>.</a:t>
            </a:r>
            <a:endParaRPr lang="el-GR" b="0" i="0" dirty="0">
              <a:solidFill>
                <a:srgbClr val="292929"/>
              </a:solidFill>
              <a:effectLst/>
              <a:latin typeface="Bradley Hand" pitchFamily="2" charset="77"/>
            </a:endParaRPr>
          </a:p>
        </p:txBody>
      </p:sp>
      <p:sp>
        <p:nvSpPr>
          <p:cNvPr id="5" name="TextBox 4">
            <a:extLst>
              <a:ext uri="{FF2B5EF4-FFF2-40B4-BE49-F238E27FC236}">
                <a16:creationId xmlns:a16="http://schemas.microsoft.com/office/drawing/2014/main" id="{0EF58EDF-6065-C643-803D-AAF1393000B8}"/>
              </a:ext>
            </a:extLst>
          </p:cNvPr>
          <p:cNvSpPr txBox="1"/>
          <p:nvPr/>
        </p:nvSpPr>
        <p:spPr>
          <a:xfrm>
            <a:off x="914400" y="1618959"/>
            <a:ext cx="2039091" cy="1569660"/>
          </a:xfrm>
          <a:prstGeom prst="rect">
            <a:avLst/>
          </a:prstGeom>
          <a:noFill/>
        </p:spPr>
        <p:txBody>
          <a:bodyPr wrap="square" rtlCol="0">
            <a:spAutoFit/>
          </a:bodyPr>
          <a:lstStyle/>
          <a:p>
            <a:pPr algn="r"/>
            <a:r>
              <a:rPr lang="en-US" sz="2400" b="1" dirty="0">
                <a:latin typeface="Bradley Hand" pitchFamily="2" charset="77"/>
              </a:rPr>
              <a:t>Why do we need Probability Distribution?</a:t>
            </a:r>
          </a:p>
        </p:txBody>
      </p:sp>
      <p:cxnSp>
        <p:nvCxnSpPr>
          <p:cNvPr id="11" name="Straight Connector 10">
            <a:extLst>
              <a:ext uri="{FF2B5EF4-FFF2-40B4-BE49-F238E27FC236}">
                <a16:creationId xmlns:a16="http://schemas.microsoft.com/office/drawing/2014/main" id="{C18D6185-C9E6-5544-BF5B-40FB2E37DE94}"/>
              </a:ext>
            </a:extLst>
          </p:cNvPr>
          <p:cNvCxnSpPr/>
          <p:nvPr/>
        </p:nvCxnSpPr>
        <p:spPr>
          <a:xfrm>
            <a:off x="3240157" y="606287"/>
            <a:ext cx="0" cy="5445500"/>
          </a:xfrm>
          <a:prstGeom prst="line">
            <a:avLst/>
          </a:prstGeom>
        </p:spPr>
        <p:style>
          <a:lnRef idx="3">
            <a:schemeClr val="accent3"/>
          </a:lnRef>
          <a:fillRef idx="0">
            <a:schemeClr val="accent3"/>
          </a:fillRef>
          <a:effectRef idx="2">
            <a:schemeClr val="accent3"/>
          </a:effectRef>
          <a:fontRef idx="minor">
            <a:schemeClr val="tx1"/>
          </a:fontRef>
        </p:style>
      </p:cxnSp>
      <p:pic>
        <p:nvPicPr>
          <p:cNvPr id="15362" name="Picture 2" descr="Probability distributions. Constructing probability distribution… | by  dharmanath patil 🤟🏻 | Analytics Vidhya | Medium">
            <a:extLst>
              <a:ext uri="{FF2B5EF4-FFF2-40B4-BE49-F238E27FC236}">
                <a16:creationId xmlns:a16="http://schemas.microsoft.com/office/drawing/2014/main" id="{A85D3FEF-4B95-6248-808C-637190CA868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t="9448"/>
          <a:stretch/>
        </p:blipFill>
        <p:spPr bwMode="auto">
          <a:xfrm>
            <a:off x="4283488" y="3521413"/>
            <a:ext cx="6311900" cy="261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486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33FB01-C397-ED47-8693-2AA33DD956B4}"/>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4C65F129-3FDB-C444-9A46-92371F7D1EAF}"/>
              </a:ext>
            </a:extLst>
          </p:cNvPr>
          <p:cNvSpPr>
            <a:spLocks noGrp="1"/>
          </p:cNvSpPr>
          <p:nvPr>
            <p:ph type="sldNum" sz="quarter" idx="12"/>
          </p:nvPr>
        </p:nvSpPr>
        <p:spPr/>
        <p:txBody>
          <a:bodyPr/>
          <a:lstStyle/>
          <a:p>
            <a:fld id="{27CE633F-9882-4A5C-83A2-1109D0C73261}" type="slidenum">
              <a:rPr lang="en-US" smtClean="0">
                <a:latin typeface="Bradley Hand" pitchFamily="2" charset="77"/>
              </a:rPr>
              <a:t>15</a:t>
            </a:fld>
            <a:endParaRPr lang="en-US">
              <a:latin typeface="Bradley Hand" pitchFamily="2" charset="77"/>
            </a:endParaRPr>
          </a:p>
        </p:txBody>
      </p:sp>
      <p:sp>
        <p:nvSpPr>
          <p:cNvPr id="4" name="Rectangle 3">
            <a:extLst>
              <a:ext uri="{FF2B5EF4-FFF2-40B4-BE49-F238E27FC236}">
                <a16:creationId xmlns:a16="http://schemas.microsoft.com/office/drawing/2014/main" id="{6E172A75-EE11-4C4E-8485-57BBFF9B424F}"/>
              </a:ext>
            </a:extLst>
          </p:cNvPr>
          <p:cNvSpPr/>
          <p:nvPr/>
        </p:nvSpPr>
        <p:spPr>
          <a:xfrm>
            <a:off x="3438939" y="1111127"/>
            <a:ext cx="8000999" cy="1754326"/>
          </a:xfrm>
          <a:prstGeom prst="rect">
            <a:avLst/>
          </a:prstGeom>
        </p:spPr>
        <p:txBody>
          <a:bodyPr wrap="square">
            <a:spAutoFit/>
          </a:bodyPr>
          <a:lstStyle/>
          <a:p>
            <a:r>
              <a:rPr lang="en-IN" dirty="0">
                <a:latin typeface="Bradley Hand" pitchFamily="2" charset="77"/>
              </a:rPr>
              <a:t>Expected value is the average value of a random variable over a large number of experiments. </a:t>
            </a:r>
          </a:p>
          <a:p>
            <a:endParaRPr lang="en-IN" b="0" i="0" dirty="0">
              <a:solidFill>
                <a:srgbClr val="292929"/>
              </a:solidFill>
              <a:effectLst/>
              <a:latin typeface="Bradley Hand" pitchFamily="2" charset="77"/>
            </a:endParaRPr>
          </a:p>
          <a:p>
            <a:r>
              <a:rPr lang="en-IN" dirty="0">
                <a:latin typeface="Bradley Hand" pitchFamily="2" charset="77"/>
              </a:rPr>
              <a:t>In other words the expected value of a random variable is the weighted average of all possible values of the variable. The weight here means the probability of the random variable taking a specific value.</a:t>
            </a:r>
            <a:endParaRPr lang="el-GR" b="0" i="0" dirty="0">
              <a:solidFill>
                <a:srgbClr val="292929"/>
              </a:solidFill>
              <a:effectLst/>
              <a:latin typeface="Bradley Hand" pitchFamily="2" charset="77"/>
            </a:endParaRPr>
          </a:p>
        </p:txBody>
      </p:sp>
      <p:sp>
        <p:nvSpPr>
          <p:cNvPr id="5" name="TextBox 4">
            <a:extLst>
              <a:ext uri="{FF2B5EF4-FFF2-40B4-BE49-F238E27FC236}">
                <a16:creationId xmlns:a16="http://schemas.microsoft.com/office/drawing/2014/main" id="{60EE0383-E9F4-C547-AB31-F1732EB5CFD3}"/>
              </a:ext>
            </a:extLst>
          </p:cNvPr>
          <p:cNvSpPr txBox="1"/>
          <p:nvPr/>
        </p:nvSpPr>
        <p:spPr>
          <a:xfrm>
            <a:off x="1167319" y="1618959"/>
            <a:ext cx="1786172" cy="830997"/>
          </a:xfrm>
          <a:prstGeom prst="rect">
            <a:avLst/>
          </a:prstGeom>
          <a:noFill/>
        </p:spPr>
        <p:txBody>
          <a:bodyPr wrap="square" rtlCol="0">
            <a:spAutoFit/>
          </a:bodyPr>
          <a:lstStyle/>
          <a:p>
            <a:pPr algn="r"/>
            <a:r>
              <a:rPr lang="en-US" sz="2400" b="1" dirty="0">
                <a:latin typeface="Bradley Hand" pitchFamily="2" charset="77"/>
              </a:rPr>
              <a:t>Expected Value</a:t>
            </a:r>
          </a:p>
        </p:txBody>
      </p:sp>
      <p:cxnSp>
        <p:nvCxnSpPr>
          <p:cNvPr id="6" name="Straight Connector 5">
            <a:extLst>
              <a:ext uri="{FF2B5EF4-FFF2-40B4-BE49-F238E27FC236}">
                <a16:creationId xmlns:a16="http://schemas.microsoft.com/office/drawing/2014/main" id="{FD154B54-9407-0146-9088-28E88817167E}"/>
              </a:ext>
            </a:extLst>
          </p:cNvPr>
          <p:cNvCxnSpPr/>
          <p:nvPr/>
        </p:nvCxnSpPr>
        <p:spPr>
          <a:xfrm>
            <a:off x="3240157" y="606287"/>
            <a:ext cx="0" cy="5445500"/>
          </a:xfrm>
          <a:prstGeom prst="line">
            <a:avLst/>
          </a:prstGeom>
        </p:spPr>
        <p:style>
          <a:lnRef idx="3">
            <a:schemeClr val="accent3"/>
          </a:lnRef>
          <a:fillRef idx="0">
            <a:schemeClr val="accent3"/>
          </a:fillRef>
          <a:effectRef idx="2">
            <a:schemeClr val="accent3"/>
          </a:effectRef>
          <a:fontRef idx="minor">
            <a:schemeClr val="tx1"/>
          </a:fontRef>
        </p:style>
      </p:cxnSp>
      <p:sp>
        <p:nvSpPr>
          <p:cNvPr id="7" name="Rectangle 6">
            <a:extLst>
              <a:ext uri="{FF2B5EF4-FFF2-40B4-BE49-F238E27FC236}">
                <a16:creationId xmlns:a16="http://schemas.microsoft.com/office/drawing/2014/main" id="{3EA16DFF-7B50-C64E-9905-4FFBFD8B17BA}"/>
              </a:ext>
            </a:extLst>
          </p:cNvPr>
          <p:cNvSpPr/>
          <p:nvPr/>
        </p:nvSpPr>
        <p:spPr>
          <a:xfrm>
            <a:off x="3886199" y="3429000"/>
            <a:ext cx="7008773" cy="646331"/>
          </a:xfrm>
          <a:prstGeom prst="rect">
            <a:avLst/>
          </a:prstGeom>
          <a:solidFill>
            <a:schemeClr val="accent2">
              <a:lumMod val="20000"/>
              <a:lumOff val="80000"/>
            </a:schemeClr>
          </a:solidFill>
        </p:spPr>
        <p:txBody>
          <a:bodyPr wrap="square">
            <a:spAutoFit/>
          </a:bodyPr>
          <a:lstStyle/>
          <a:p>
            <a:r>
              <a:rPr lang="en-IN" dirty="0">
                <a:solidFill>
                  <a:srgbClr val="292929"/>
                </a:solidFill>
                <a:latin typeface="Bradley Hand" pitchFamily="2" charset="77"/>
              </a:rPr>
              <a:t>You flip the fair coin. Every time you get heads, you lose </a:t>
            </a:r>
            <a:r>
              <a:rPr lang="en-IN" dirty="0">
                <a:latin typeface="Bradley Hand" pitchFamily="2" charset="77"/>
              </a:rPr>
              <a:t>₹</a:t>
            </a:r>
            <a:r>
              <a:rPr lang="en-IN" dirty="0">
                <a:solidFill>
                  <a:srgbClr val="292929"/>
                </a:solidFill>
                <a:latin typeface="Bradley Hand" pitchFamily="2" charset="77"/>
              </a:rPr>
              <a:t>1, and every time you get tails, you gain </a:t>
            </a:r>
            <a:r>
              <a:rPr lang="en-IN" dirty="0">
                <a:latin typeface="Bradley Hand" pitchFamily="2" charset="77"/>
              </a:rPr>
              <a:t>₹</a:t>
            </a:r>
            <a:r>
              <a:rPr lang="en-IN" dirty="0">
                <a:solidFill>
                  <a:srgbClr val="292929"/>
                </a:solidFill>
                <a:latin typeface="Bradley Hand" pitchFamily="2" charset="77"/>
              </a:rPr>
              <a:t>1.</a:t>
            </a:r>
            <a:endParaRPr lang="en-US" dirty="0">
              <a:latin typeface="Bradley Hand" pitchFamily="2" charset="77"/>
            </a:endParaRPr>
          </a:p>
        </p:txBody>
      </p:sp>
      <p:sp>
        <p:nvSpPr>
          <p:cNvPr id="12" name="Rectangle 11">
            <a:extLst>
              <a:ext uri="{FF2B5EF4-FFF2-40B4-BE49-F238E27FC236}">
                <a16:creationId xmlns:a16="http://schemas.microsoft.com/office/drawing/2014/main" id="{C657F26B-0C43-7449-BAB6-703E5C1F9854}"/>
              </a:ext>
            </a:extLst>
          </p:cNvPr>
          <p:cNvSpPr/>
          <p:nvPr/>
        </p:nvSpPr>
        <p:spPr>
          <a:xfrm>
            <a:off x="3886199" y="4342605"/>
            <a:ext cx="7008773" cy="646331"/>
          </a:xfrm>
          <a:prstGeom prst="rect">
            <a:avLst/>
          </a:prstGeom>
          <a:solidFill>
            <a:schemeClr val="accent2">
              <a:lumMod val="20000"/>
              <a:lumOff val="80000"/>
            </a:schemeClr>
          </a:solidFill>
        </p:spPr>
        <p:txBody>
          <a:bodyPr wrap="square">
            <a:spAutoFit/>
          </a:bodyPr>
          <a:lstStyle/>
          <a:p>
            <a:r>
              <a:rPr lang="en-IN" dirty="0">
                <a:latin typeface="Bradley Hand" pitchFamily="2" charset="77"/>
              </a:rPr>
              <a:t>You flip the fair coin. Every time you get heads, you lose ₹1, and every time you get tails, you gain ₹2.</a:t>
            </a:r>
            <a:endParaRPr lang="en-US" dirty="0">
              <a:latin typeface="Bradley Hand" pitchFamily="2" charset="77"/>
            </a:endParaRPr>
          </a:p>
        </p:txBody>
      </p:sp>
      <p:sp>
        <p:nvSpPr>
          <p:cNvPr id="14" name="Rectangle 13">
            <a:extLst>
              <a:ext uri="{FF2B5EF4-FFF2-40B4-BE49-F238E27FC236}">
                <a16:creationId xmlns:a16="http://schemas.microsoft.com/office/drawing/2014/main" id="{5BB6E18F-B3CA-5248-8B35-905B7C26F652}"/>
              </a:ext>
            </a:extLst>
          </p:cNvPr>
          <p:cNvSpPr/>
          <p:nvPr/>
        </p:nvSpPr>
        <p:spPr>
          <a:xfrm>
            <a:off x="3886199" y="5203622"/>
            <a:ext cx="7008773" cy="923330"/>
          </a:xfrm>
          <a:prstGeom prst="rect">
            <a:avLst/>
          </a:prstGeom>
          <a:solidFill>
            <a:schemeClr val="accent2">
              <a:lumMod val="20000"/>
              <a:lumOff val="80000"/>
            </a:schemeClr>
          </a:solidFill>
        </p:spPr>
        <p:txBody>
          <a:bodyPr wrap="square">
            <a:spAutoFit/>
          </a:bodyPr>
          <a:lstStyle/>
          <a:p>
            <a:r>
              <a:rPr lang="en-IN" dirty="0">
                <a:latin typeface="Bradley Hand" pitchFamily="2" charset="77"/>
              </a:rPr>
              <a:t>You flip the fair coin. Every time you get heads, you lose ₹1, and every time you get tails, you gain ₹1. Additionally, there is a ₹0.01 fee for every flip regardless of the outcome.</a:t>
            </a:r>
            <a:endParaRPr lang="en-US" dirty="0">
              <a:latin typeface="Bradley Hand" pitchFamily="2" charset="77"/>
            </a:endParaRPr>
          </a:p>
        </p:txBody>
      </p:sp>
      <p:sp>
        <p:nvSpPr>
          <p:cNvPr id="15" name="TextBox 14">
            <a:extLst>
              <a:ext uri="{FF2B5EF4-FFF2-40B4-BE49-F238E27FC236}">
                <a16:creationId xmlns:a16="http://schemas.microsoft.com/office/drawing/2014/main" id="{F61CCC65-6BF0-D146-B48E-84B37AB0FEAC}"/>
              </a:ext>
            </a:extLst>
          </p:cNvPr>
          <p:cNvSpPr txBox="1"/>
          <p:nvPr/>
        </p:nvSpPr>
        <p:spPr>
          <a:xfrm rot="19812938">
            <a:off x="3420380" y="3147819"/>
            <a:ext cx="840295" cy="369332"/>
          </a:xfrm>
          <a:prstGeom prst="rect">
            <a:avLst/>
          </a:prstGeom>
          <a:noFill/>
        </p:spPr>
        <p:txBody>
          <a:bodyPr wrap="none" rtlCol="0">
            <a:spAutoFit/>
          </a:bodyPr>
          <a:lstStyle/>
          <a:p>
            <a:r>
              <a:rPr lang="en-US" dirty="0">
                <a:latin typeface="Bradley Hand" pitchFamily="2" charset="77"/>
              </a:rPr>
              <a:t>games</a:t>
            </a:r>
          </a:p>
        </p:txBody>
      </p:sp>
    </p:spTree>
    <p:extLst>
      <p:ext uri="{BB962C8B-B14F-4D97-AF65-F5344CB8AC3E}">
        <p14:creationId xmlns:p14="http://schemas.microsoft.com/office/powerpoint/2010/main" val="4229095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33FB01-C397-ED47-8693-2AA33DD956B4}"/>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4C65F129-3FDB-C444-9A46-92371F7D1EAF}"/>
              </a:ext>
            </a:extLst>
          </p:cNvPr>
          <p:cNvSpPr>
            <a:spLocks noGrp="1"/>
          </p:cNvSpPr>
          <p:nvPr>
            <p:ph type="sldNum" sz="quarter" idx="12"/>
          </p:nvPr>
        </p:nvSpPr>
        <p:spPr/>
        <p:txBody>
          <a:bodyPr/>
          <a:lstStyle/>
          <a:p>
            <a:fld id="{27CE633F-9882-4A5C-83A2-1109D0C73261}" type="slidenum">
              <a:rPr lang="en-US" smtClean="0">
                <a:latin typeface="Bradley Hand" pitchFamily="2" charset="77"/>
              </a:rPr>
              <a:t>16</a:t>
            </a:fld>
            <a:endParaRPr lang="en-US">
              <a:latin typeface="Bradley Hand" pitchFamily="2" charset="77"/>
            </a:endParaRPr>
          </a:p>
        </p:txBody>
      </p:sp>
      <p:sp>
        <p:nvSpPr>
          <p:cNvPr id="5" name="TextBox 4">
            <a:extLst>
              <a:ext uri="{FF2B5EF4-FFF2-40B4-BE49-F238E27FC236}">
                <a16:creationId xmlns:a16="http://schemas.microsoft.com/office/drawing/2014/main" id="{60EE0383-E9F4-C547-AB31-F1732EB5CFD3}"/>
              </a:ext>
            </a:extLst>
          </p:cNvPr>
          <p:cNvSpPr txBox="1"/>
          <p:nvPr/>
        </p:nvSpPr>
        <p:spPr>
          <a:xfrm>
            <a:off x="1167319" y="1618959"/>
            <a:ext cx="1786172" cy="1200329"/>
          </a:xfrm>
          <a:prstGeom prst="rect">
            <a:avLst/>
          </a:prstGeom>
          <a:noFill/>
        </p:spPr>
        <p:txBody>
          <a:bodyPr wrap="square" rtlCol="0">
            <a:spAutoFit/>
          </a:bodyPr>
          <a:lstStyle/>
          <a:p>
            <a:pPr algn="r"/>
            <a:r>
              <a:rPr lang="en-US" sz="2400" b="1" dirty="0">
                <a:latin typeface="Bradley Hand" pitchFamily="2" charset="77"/>
              </a:rPr>
              <a:t>Expected Value</a:t>
            </a:r>
          </a:p>
          <a:p>
            <a:pPr algn="r"/>
            <a:r>
              <a:rPr lang="en-US" sz="2400" b="1" dirty="0">
                <a:latin typeface="Bradley Hand" pitchFamily="2" charset="77"/>
              </a:rPr>
              <a:t>formula</a:t>
            </a:r>
          </a:p>
        </p:txBody>
      </p:sp>
      <p:cxnSp>
        <p:nvCxnSpPr>
          <p:cNvPr id="6" name="Straight Connector 5">
            <a:extLst>
              <a:ext uri="{FF2B5EF4-FFF2-40B4-BE49-F238E27FC236}">
                <a16:creationId xmlns:a16="http://schemas.microsoft.com/office/drawing/2014/main" id="{FD154B54-9407-0146-9088-28E88817167E}"/>
              </a:ext>
            </a:extLst>
          </p:cNvPr>
          <p:cNvCxnSpPr/>
          <p:nvPr/>
        </p:nvCxnSpPr>
        <p:spPr>
          <a:xfrm>
            <a:off x="3240157" y="606287"/>
            <a:ext cx="0" cy="5445500"/>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7418A0-8CF1-394B-A3B6-E8F6E0C91964}"/>
                  </a:ext>
                </a:extLst>
              </p:cNvPr>
              <p:cNvSpPr txBox="1"/>
              <p:nvPr/>
            </p:nvSpPr>
            <p:spPr>
              <a:xfrm>
                <a:off x="5661498" y="1789890"/>
                <a:ext cx="1961627" cy="6706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𝑥</m:t>
                          </m:r>
                          <m:r>
                            <a:rPr lang="en-US" b="0" i="1" baseline="-25000" smtClean="0">
                              <a:latin typeface="Cambria Math" panose="02040503050406030204" pitchFamily="18" charset="0"/>
                            </a:rPr>
                            <m:t>𝑖</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𝑥𝑖</m:t>
                          </m:r>
                          <m:r>
                            <a:rPr lang="en-US" b="0" i="1" smtClean="0">
                              <a:latin typeface="Cambria Math" panose="02040503050406030204" pitchFamily="18" charset="0"/>
                            </a:rPr>
                            <m:t>)</m:t>
                          </m:r>
                        </m:e>
                      </m:nary>
                    </m:oMath>
                  </m:oMathPara>
                </a14:m>
                <a:endParaRPr lang="en-US" dirty="0"/>
              </a:p>
            </p:txBody>
          </p:sp>
        </mc:Choice>
        <mc:Fallback xmlns="">
          <p:sp>
            <p:nvSpPr>
              <p:cNvPr id="8" name="TextBox 7">
                <a:extLst>
                  <a:ext uri="{FF2B5EF4-FFF2-40B4-BE49-F238E27FC236}">
                    <a16:creationId xmlns:a16="http://schemas.microsoft.com/office/drawing/2014/main" id="{697418A0-8CF1-394B-A3B6-E8F6E0C91964}"/>
                  </a:ext>
                </a:extLst>
              </p:cNvPr>
              <p:cNvSpPr txBox="1">
                <a:spLocks noRot="1" noChangeAspect="1" noMove="1" noResize="1" noEditPoints="1" noAdjustHandles="1" noChangeArrowheads="1" noChangeShapeType="1" noTextEdit="1"/>
              </p:cNvSpPr>
              <p:nvPr/>
            </p:nvSpPr>
            <p:spPr>
              <a:xfrm>
                <a:off x="5661498" y="1789890"/>
                <a:ext cx="1961627" cy="670696"/>
              </a:xfrm>
              <a:prstGeom prst="rect">
                <a:avLst/>
              </a:prstGeom>
              <a:blipFill>
                <a:blip r:embed="rId2"/>
                <a:stretch>
                  <a:fillRect l="-641" t="-149057" r="-1923" b="-20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F3E44E8-FEF7-8344-9C95-6F76D9CA81E2}"/>
                  </a:ext>
                </a:extLst>
              </p:cNvPr>
              <p:cNvSpPr txBox="1"/>
              <p:nvPr/>
            </p:nvSpPr>
            <p:spPr>
              <a:xfrm>
                <a:off x="5661497" y="3329037"/>
                <a:ext cx="2215222" cy="599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𝑥</m:t>
                          </m:r>
                          <m:r>
                            <a:rPr lang="en-US" b="0" i="1" baseline="-25000" smtClean="0">
                              <a:latin typeface="Cambria Math" panose="02040503050406030204" pitchFamily="18" charset="0"/>
                            </a:rPr>
                            <m:t>𝑚𝑖𝑛</m:t>
                          </m:r>
                        </m:sub>
                        <m:sup>
                          <m:r>
                            <a:rPr lang="en-US" b="0" i="1" smtClean="0">
                              <a:latin typeface="Cambria Math" panose="02040503050406030204" pitchFamily="18" charset="0"/>
                            </a:rPr>
                            <m:t>𝑥</m:t>
                          </m:r>
                          <m:r>
                            <a:rPr lang="en-US" b="0" i="1" baseline="-25000" smtClean="0">
                              <a:latin typeface="Cambria Math" panose="02040503050406030204" pitchFamily="18" charset="0"/>
                            </a:rPr>
                            <m:t>𝑚𝑎𝑥</m:t>
                          </m:r>
                        </m:sup>
                        <m:e>
                          <m:r>
                            <a:rPr lang="en-US" b="0" i="1" smtClean="0">
                              <a:latin typeface="Cambria Math" panose="02040503050406030204" pitchFamily="18" charset="0"/>
                            </a:rPr>
                            <m:t>𝑥𝑓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𝑑𝑥</m:t>
                          </m:r>
                        </m:e>
                      </m:nary>
                    </m:oMath>
                  </m:oMathPara>
                </a14:m>
                <a:endParaRPr lang="en-US" dirty="0"/>
              </a:p>
            </p:txBody>
          </p:sp>
        </mc:Choice>
        <mc:Fallback xmlns="">
          <p:sp>
            <p:nvSpPr>
              <p:cNvPr id="11" name="TextBox 10">
                <a:extLst>
                  <a:ext uri="{FF2B5EF4-FFF2-40B4-BE49-F238E27FC236}">
                    <a16:creationId xmlns:a16="http://schemas.microsoft.com/office/drawing/2014/main" id="{0F3E44E8-FEF7-8344-9C95-6F76D9CA81E2}"/>
                  </a:ext>
                </a:extLst>
              </p:cNvPr>
              <p:cNvSpPr txBox="1">
                <a:spLocks noRot="1" noChangeAspect="1" noMove="1" noResize="1" noEditPoints="1" noAdjustHandles="1" noChangeArrowheads="1" noChangeShapeType="1" noTextEdit="1"/>
              </p:cNvSpPr>
              <p:nvPr/>
            </p:nvSpPr>
            <p:spPr>
              <a:xfrm>
                <a:off x="5661497" y="3329037"/>
                <a:ext cx="2215222" cy="599972"/>
              </a:xfrm>
              <a:prstGeom prst="rect">
                <a:avLst/>
              </a:prstGeom>
              <a:blipFill>
                <a:blip r:embed="rId3"/>
                <a:stretch>
                  <a:fillRect l="-7955" t="-191667" r="-1705" b="-28125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73A31CA-C497-724E-B57D-13E4118590B9}"/>
              </a:ext>
            </a:extLst>
          </p:cNvPr>
          <p:cNvSpPr txBox="1"/>
          <p:nvPr/>
        </p:nvSpPr>
        <p:spPr>
          <a:xfrm rot="19812938">
            <a:off x="5169785" y="1571597"/>
            <a:ext cx="939681" cy="369332"/>
          </a:xfrm>
          <a:prstGeom prst="rect">
            <a:avLst/>
          </a:prstGeom>
          <a:noFill/>
        </p:spPr>
        <p:txBody>
          <a:bodyPr wrap="none" rtlCol="0">
            <a:spAutoFit/>
          </a:bodyPr>
          <a:lstStyle/>
          <a:p>
            <a:r>
              <a:rPr lang="en-US" dirty="0">
                <a:latin typeface="Bradley Hand" pitchFamily="2" charset="77"/>
              </a:rPr>
              <a:t>discrete</a:t>
            </a:r>
          </a:p>
        </p:txBody>
      </p:sp>
      <p:sp>
        <p:nvSpPr>
          <p:cNvPr id="15" name="TextBox 14">
            <a:extLst>
              <a:ext uri="{FF2B5EF4-FFF2-40B4-BE49-F238E27FC236}">
                <a16:creationId xmlns:a16="http://schemas.microsoft.com/office/drawing/2014/main" id="{739215DE-8DC7-EA49-B196-DA0F4F14AE69}"/>
              </a:ext>
            </a:extLst>
          </p:cNvPr>
          <p:cNvSpPr txBox="1"/>
          <p:nvPr/>
        </p:nvSpPr>
        <p:spPr>
          <a:xfrm rot="19812938">
            <a:off x="4994488" y="3159400"/>
            <a:ext cx="1334020" cy="369332"/>
          </a:xfrm>
          <a:prstGeom prst="rect">
            <a:avLst/>
          </a:prstGeom>
          <a:noFill/>
        </p:spPr>
        <p:txBody>
          <a:bodyPr wrap="none" rtlCol="0">
            <a:spAutoFit/>
          </a:bodyPr>
          <a:lstStyle/>
          <a:p>
            <a:r>
              <a:rPr lang="en-US" dirty="0">
                <a:latin typeface="Bradley Hand" pitchFamily="2" charset="77"/>
              </a:rPr>
              <a:t>continuous</a:t>
            </a:r>
          </a:p>
        </p:txBody>
      </p:sp>
    </p:spTree>
    <p:extLst>
      <p:ext uri="{BB962C8B-B14F-4D97-AF65-F5344CB8AC3E}">
        <p14:creationId xmlns:p14="http://schemas.microsoft.com/office/powerpoint/2010/main" val="2844141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277AC-E997-2242-A346-2401D6A110E7}"/>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A19AA5F-F60F-6549-B039-34F18807F121}"/>
              </a:ext>
            </a:extLst>
          </p:cNvPr>
          <p:cNvSpPr>
            <a:spLocks noGrp="1"/>
          </p:cNvSpPr>
          <p:nvPr>
            <p:ph type="sldNum" sz="quarter" idx="12"/>
          </p:nvPr>
        </p:nvSpPr>
        <p:spPr/>
        <p:txBody>
          <a:bodyPr/>
          <a:lstStyle/>
          <a:p>
            <a:fld id="{27CE633F-9882-4A5C-83A2-1109D0C73261}" type="slidenum">
              <a:rPr lang="en-US" smtClean="0">
                <a:latin typeface="Bradley Hand" pitchFamily="2" charset="77"/>
              </a:rPr>
              <a:t>17</a:t>
            </a:fld>
            <a:endParaRPr lang="en-US">
              <a:latin typeface="Bradley Hand" pitchFamily="2" charset="77"/>
            </a:endParaRPr>
          </a:p>
        </p:txBody>
      </p:sp>
      <p:sp>
        <p:nvSpPr>
          <p:cNvPr id="4" name="Rectangle 3">
            <a:extLst>
              <a:ext uri="{FF2B5EF4-FFF2-40B4-BE49-F238E27FC236}">
                <a16:creationId xmlns:a16="http://schemas.microsoft.com/office/drawing/2014/main" id="{51FEF2EB-65EB-7C4E-B297-C9D7A512180F}"/>
              </a:ext>
            </a:extLst>
          </p:cNvPr>
          <p:cNvSpPr/>
          <p:nvPr/>
        </p:nvSpPr>
        <p:spPr>
          <a:xfrm>
            <a:off x="3429211" y="848757"/>
            <a:ext cx="8000999" cy="5355312"/>
          </a:xfrm>
          <a:prstGeom prst="rect">
            <a:avLst/>
          </a:prstGeom>
        </p:spPr>
        <p:txBody>
          <a:bodyPr wrap="square">
            <a:spAutoFit/>
          </a:bodyPr>
          <a:lstStyle/>
          <a:p>
            <a:r>
              <a:rPr lang="en-IN" dirty="0">
                <a:latin typeface="Bradley Hand" pitchFamily="2" charset="77"/>
              </a:rPr>
              <a:t>Central Limit Theorem states that </a:t>
            </a:r>
            <a:r>
              <a:rPr lang="en-IN" b="1" u="sng" dirty="0">
                <a:latin typeface="Bradley Hand" pitchFamily="2" charset="77"/>
              </a:rPr>
              <a:t>average of your sufficient sample means will be approximately equal to the population mean</a:t>
            </a:r>
            <a:r>
              <a:rPr lang="en-IN" u="sng" dirty="0">
                <a:latin typeface="Bradley Hand" pitchFamily="2" charset="77"/>
              </a:rPr>
              <a:t>.</a:t>
            </a:r>
          </a:p>
          <a:p>
            <a:endParaRPr lang="en-IN" b="0" i="0" u="sng" dirty="0">
              <a:solidFill>
                <a:srgbClr val="292929"/>
              </a:solidFill>
              <a:effectLst/>
              <a:latin typeface="Bradley Hand" pitchFamily="2" charset="77"/>
            </a:endParaRPr>
          </a:p>
          <a:p>
            <a:r>
              <a:rPr lang="en-IN" dirty="0">
                <a:latin typeface="Bradley Hand" pitchFamily="2" charset="77"/>
              </a:rPr>
              <a:t>As you increase the number of samples, the plot will start to look a lot more like a normal distribution (where the data is symmetric about the mean and data near the mean are more frequent in occurrence than data far from the mean)</a:t>
            </a:r>
          </a:p>
          <a:p>
            <a:endParaRPr lang="en-IN" dirty="0">
              <a:latin typeface="Bradley Hand" pitchFamily="2" charset="77"/>
            </a:endParaRPr>
          </a:p>
          <a:p>
            <a:r>
              <a:rPr lang="en-IN" b="1" u="sng" dirty="0">
                <a:latin typeface="Bradley Hand" pitchFamily="2" charset="77"/>
              </a:rPr>
              <a:t>The average of sample means will approximately be equal to the population mean</a:t>
            </a:r>
          </a:p>
          <a:p>
            <a:endParaRPr lang="en-IN" b="1" u="sng" dirty="0">
              <a:latin typeface="Bradley Hand" pitchFamily="2" charset="77"/>
            </a:endParaRPr>
          </a:p>
          <a:p>
            <a:r>
              <a:rPr lang="en-IN" dirty="0">
                <a:latin typeface="Bradley Hand" pitchFamily="2" charset="77"/>
              </a:rPr>
              <a:t>The best part is that the above phenomenon holds true irrespective of the data distribution of the original population(which can be normal/skewed/uniform or any other distribution ).</a:t>
            </a:r>
          </a:p>
          <a:p>
            <a:endParaRPr lang="en-IN" dirty="0">
              <a:latin typeface="Bradley Hand" pitchFamily="2" charset="77"/>
            </a:endParaRPr>
          </a:p>
          <a:p>
            <a:r>
              <a:rPr lang="en-IN" dirty="0">
                <a:latin typeface="Bradley Hand" pitchFamily="2" charset="77"/>
              </a:rPr>
              <a:t>The power of this concept is that we can even expand our original problem to a much larger context - - predicting which party will get a majority in an election, to calculating monthly debts of families living in different regions.</a:t>
            </a:r>
            <a:endParaRPr lang="en-IN" b="1" u="sng" dirty="0">
              <a:latin typeface="Bradley Hand" pitchFamily="2" charset="77"/>
            </a:endParaRPr>
          </a:p>
          <a:p>
            <a:endParaRPr lang="el-GR" b="0" i="0" u="sng" dirty="0">
              <a:solidFill>
                <a:srgbClr val="292929"/>
              </a:solidFill>
              <a:effectLst/>
              <a:latin typeface="Bradley Hand" pitchFamily="2" charset="77"/>
            </a:endParaRPr>
          </a:p>
        </p:txBody>
      </p:sp>
      <p:sp>
        <p:nvSpPr>
          <p:cNvPr id="5" name="TextBox 4">
            <a:extLst>
              <a:ext uri="{FF2B5EF4-FFF2-40B4-BE49-F238E27FC236}">
                <a16:creationId xmlns:a16="http://schemas.microsoft.com/office/drawing/2014/main" id="{0EF58EDF-6065-C643-803D-AAF1393000B8}"/>
              </a:ext>
            </a:extLst>
          </p:cNvPr>
          <p:cNvSpPr txBox="1"/>
          <p:nvPr/>
        </p:nvSpPr>
        <p:spPr>
          <a:xfrm>
            <a:off x="1012013" y="2913538"/>
            <a:ext cx="2039091" cy="830997"/>
          </a:xfrm>
          <a:prstGeom prst="rect">
            <a:avLst/>
          </a:prstGeom>
          <a:noFill/>
        </p:spPr>
        <p:txBody>
          <a:bodyPr wrap="square" rtlCol="0">
            <a:spAutoFit/>
          </a:bodyPr>
          <a:lstStyle/>
          <a:p>
            <a:pPr algn="r"/>
            <a:r>
              <a:rPr lang="en-US" sz="2400" b="1" dirty="0">
                <a:latin typeface="Bradley Hand" pitchFamily="2" charset="77"/>
              </a:rPr>
              <a:t>Central limit theorem</a:t>
            </a:r>
          </a:p>
        </p:txBody>
      </p:sp>
      <p:cxnSp>
        <p:nvCxnSpPr>
          <p:cNvPr id="11" name="Straight Connector 10">
            <a:extLst>
              <a:ext uri="{FF2B5EF4-FFF2-40B4-BE49-F238E27FC236}">
                <a16:creationId xmlns:a16="http://schemas.microsoft.com/office/drawing/2014/main" id="{C18D6185-C9E6-5544-BF5B-40FB2E37DE94}"/>
              </a:ext>
            </a:extLst>
          </p:cNvPr>
          <p:cNvCxnSpPr/>
          <p:nvPr/>
        </p:nvCxnSpPr>
        <p:spPr>
          <a:xfrm>
            <a:off x="3240157" y="606287"/>
            <a:ext cx="0" cy="544550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96959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97A9B-C036-EA41-97FA-6F099719F378}"/>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801EE917-FC08-3E4D-9A06-E24BE7143011}"/>
              </a:ext>
            </a:extLst>
          </p:cNvPr>
          <p:cNvSpPr>
            <a:spLocks noGrp="1"/>
          </p:cNvSpPr>
          <p:nvPr>
            <p:ph type="sldNum" sz="quarter" idx="12"/>
          </p:nvPr>
        </p:nvSpPr>
        <p:spPr/>
        <p:txBody>
          <a:bodyPr/>
          <a:lstStyle/>
          <a:p>
            <a:fld id="{27CE633F-9882-4A5C-83A2-1109D0C73261}" type="slidenum">
              <a:rPr lang="en-US" smtClean="0">
                <a:latin typeface="Bradley Hand" pitchFamily="2" charset="77"/>
              </a:rPr>
              <a:t>18</a:t>
            </a:fld>
            <a:endParaRPr lang="en-US">
              <a:latin typeface="Bradley Hand" pitchFamily="2" charset="77"/>
            </a:endParaRPr>
          </a:p>
        </p:txBody>
      </p:sp>
      <p:sp>
        <p:nvSpPr>
          <p:cNvPr id="4" name="Rectangle 3">
            <a:extLst>
              <a:ext uri="{FF2B5EF4-FFF2-40B4-BE49-F238E27FC236}">
                <a16:creationId xmlns:a16="http://schemas.microsoft.com/office/drawing/2014/main" id="{7020F366-CCCC-394C-AA99-1EDE5247A704}"/>
              </a:ext>
            </a:extLst>
          </p:cNvPr>
          <p:cNvSpPr/>
          <p:nvPr/>
        </p:nvSpPr>
        <p:spPr>
          <a:xfrm>
            <a:off x="3438938" y="786822"/>
            <a:ext cx="8000999" cy="646331"/>
          </a:xfrm>
          <a:prstGeom prst="rect">
            <a:avLst/>
          </a:prstGeom>
        </p:spPr>
        <p:txBody>
          <a:bodyPr wrap="square">
            <a:spAutoFit/>
          </a:bodyPr>
          <a:lstStyle/>
          <a:p>
            <a:r>
              <a:rPr lang="en-IN" dirty="0">
                <a:latin typeface="Bradley Hand" pitchFamily="2" charset="77"/>
              </a:rPr>
              <a:t>Standard deviation tells you how spread out the data is. It is a measure of how far each observed value is from the mean.</a:t>
            </a:r>
            <a:endParaRPr lang="el-GR" b="0" i="0" dirty="0">
              <a:solidFill>
                <a:srgbClr val="292929"/>
              </a:solidFill>
              <a:effectLst/>
              <a:latin typeface="Bradley Hand" pitchFamily="2" charset="77"/>
            </a:endParaRPr>
          </a:p>
        </p:txBody>
      </p:sp>
      <p:sp>
        <p:nvSpPr>
          <p:cNvPr id="5" name="TextBox 4">
            <a:extLst>
              <a:ext uri="{FF2B5EF4-FFF2-40B4-BE49-F238E27FC236}">
                <a16:creationId xmlns:a16="http://schemas.microsoft.com/office/drawing/2014/main" id="{AD48AEB8-855C-294E-8C7A-86B9B40C26E2}"/>
              </a:ext>
            </a:extLst>
          </p:cNvPr>
          <p:cNvSpPr txBox="1"/>
          <p:nvPr/>
        </p:nvSpPr>
        <p:spPr>
          <a:xfrm>
            <a:off x="953656" y="1017655"/>
            <a:ext cx="2039091" cy="830997"/>
          </a:xfrm>
          <a:prstGeom prst="rect">
            <a:avLst/>
          </a:prstGeom>
          <a:noFill/>
        </p:spPr>
        <p:txBody>
          <a:bodyPr wrap="square" rtlCol="0">
            <a:spAutoFit/>
          </a:bodyPr>
          <a:lstStyle/>
          <a:p>
            <a:pPr algn="r"/>
            <a:r>
              <a:rPr lang="en-US" sz="2400" b="1" dirty="0">
                <a:latin typeface="Bradley Hand" pitchFamily="2" charset="77"/>
              </a:rPr>
              <a:t>Standard Deviation</a:t>
            </a:r>
          </a:p>
        </p:txBody>
      </p:sp>
      <p:sp>
        <p:nvSpPr>
          <p:cNvPr id="6" name="TextBox 5">
            <a:extLst>
              <a:ext uri="{FF2B5EF4-FFF2-40B4-BE49-F238E27FC236}">
                <a16:creationId xmlns:a16="http://schemas.microsoft.com/office/drawing/2014/main" id="{DFD2ED42-AA0B-F945-9145-73318E6E0E6E}"/>
              </a:ext>
            </a:extLst>
          </p:cNvPr>
          <p:cNvSpPr txBox="1"/>
          <p:nvPr/>
        </p:nvSpPr>
        <p:spPr>
          <a:xfrm>
            <a:off x="914398" y="4563596"/>
            <a:ext cx="2039092" cy="830997"/>
          </a:xfrm>
          <a:prstGeom prst="rect">
            <a:avLst/>
          </a:prstGeom>
          <a:noFill/>
        </p:spPr>
        <p:txBody>
          <a:bodyPr wrap="square" rtlCol="0">
            <a:spAutoFit/>
          </a:bodyPr>
          <a:lstStyle/>
          <a:p>
            <a:pPr algn="r"/>
            <a:r>
              <a:rPr lang="en-US" sz="2400" b="1" dirty="0">
                <a:latin typeface="Bradley Hand" pitchFamily="2" charset="77"/>
              </a:rPr>
              <a:t>Standard Error</a:t>
            </a:r>
          </a:p>
        </p:txBody>
      </p:sp>
      <p:sp>
        <p:nvSpPr>
          <p:cNvPr id="7" name="Rectangle 6">
            <a:extLst>
              <a:ext uri="{FF2B5EF4-FFF2-40B4-BE49-F238E27FC236}">
                <a16:creationId xmlns:a16="http://schemas.microsoft.com/office/drawing/2014/main" id="{A72528E9-C946-7D4D-A676-B9EC966CC79A}"/>
              </a:ext>
            </a:extLst>
          </p:cNvPr>
          <p:cNvSpPr/>
          <p:nvPr/>
        </p:nvSpPr>
        <p:spPr>
          <a:xfrm>
            <a:off x="3438939" y="4563596"/>
            <a:ext cx="8000998" cy="1477328"/>
          </a:xfrm>
          <a:prstGeom prst="rect">
            <a:avLst/>
          </a:prstGeom>
        </p:spPr>
        <p:txBody>
          <a:bodyPr wrap="square">
            <a:spAutoFit/>
          </a:bodyPr>
          <a:lstStyle/>
          <a:p>
            <a:r>
              <a:rPr lang="en-IN" dirty="0">
                <a:latin typeface="Bradley Hand" pitchFamily="2" charset="77"/>
              </a:rPr>
              <a:t>The standard error tells you how accurate the mean of any given sample from that population is likely to be compared to the true population mean. When the standard error increases, i.e. the means are more spread out, it becomes more likely that any given mean is an inaccurate representation of the true population mean.</a:t>
            </a:r>
            <a:endParaRPr lang="en-IN" b="0" i="0" dirty="0">
              <a:solidFill>
                <a:srgbClr val="292929"/>
              </a:solidFill>
              <a:effectLst/>
              <a:latin typeface="Bradley Hand" pitchFamily="2" charset="77"/>
            </a:endParaRPr>
          </a:p>
        </p:txBody>
      </p:sp>
      <p:cxnSp>
        <p:nvCxnSpPr>
          <p:cNvPr id="8" name="Straight Connector 7">
            <a:extLst>
              <a:ext uri="{FF2B5EF4-FFF2-40B4-BE49-F238E27FC236}">
                <a16:creationId xmlns:a16="http://schemas.microsoft.com/office/drawing/2014/main" id="{CF8B7D41-C234-2B4F-A00A-EF351B7BCF89}"/>
              </a:ext>
            </a:extLst>
          </p:cNvPr>
          <p:cNvCxnSpPr/>
          <p:nvPr/>
        </p:nvCxnSpPr>
        <p:spPr>
          <a:xfrm>
            <a:off x="3240157" y="606287"/>
            <a:ext cx="0" cy="5445500"/>
          </a:xfrm>
          <a:prstGeom prst="line">
            <a:avLst/>
          </a:prstGeom>
        </p:spPr>
        <p:style>
          <a:lnRef idx="3">
            <a:schemeClr val="accent3"/>
          </a:lnRef>
          <a:fillRef idx="0">
            <a:schemeClr val="accent3"/>
          </a:fillRef>
          <a:effectRef idx="2">
            <a:schemeClr val="accent3"/>
          </a:effectRef>
          <a:fontRef idx="minor">
            <a:schemeClr val="tx1"/>
          </a:fontRef>
        </p:style>
      </p:cxnSp>
      <p:pic>
        <p:nvPicPr>
          <p:cNvPr id="17410" name="Picture 2">
            <a:extLst>
              <a:ext uri="{FF2B5EF4-FFF2-40B4-BE49-F238E27FC236}">
                <a16:creationId xmlns:a16="http://schemas.microsoft.com/office/drawing/2014/main" id="{DF6BD49C-9E04-304E-8654-C23190DD8D3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95226">
            <a:off x="5955927" y="1767624"/>
            <a:ext cx="3650202" cy="2638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6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8278A3-006E-D44C-9C1F-625BFEB4EB7D}"/>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D6C3215F-D84D-0C4E-A179-4597BD8DDD09}"/>
              </a:ext>
            </a:extLst>
          </p:cNvPr>
          <p:cNvSpPr>
            <a:spLocks noGrp="1"/>
          </p:cNvSpPr>
          <p:nvPr>
            <p:ph type="sldNum" sz="quarter" idx="12"/>
          </p:nvPr>
        </p:nvSpPr>
        <p:spPr/>
        <p:txBody>
          <a:bodyPr/>
          <a:lstStyle/>
          <a:p>
            <a:fld id="{27CE633F-9882-4A5C-83A2-1109D0C73261}" type="slidenum">
              <a:rPr lang="en-US" smtClean="0">
                <a:latin typeface="Bradley Hand" pitchFamily="2" charset="77"/>
              </a:rPr>
              <a:t>19</a:t>
            </a:fld>
            <a:endParaRPr lang="en-US">
              <a:latin typeface="Bradley Hand" pitchFamily="2" charset="77"/>
            </a:endParaRPr>
          </a:p>
        </p:txBody>
      </p:sp>
      <p:sp>
        <p:nvSpPr>
          <p:cNvPr id="4" name="TextBox 3">
            <a:extLst>
              <a:ext uri="{FF2B5EF4-FFF2-40B4-BE49-F238E27FC236}">
                <a16:creationId xmlns:a16="http://schemas.microsoft.com/office/drawing/2014/main" id="{028E5642-2AFC-DB42-96E0-99C611DA3FFE}"/>
              </a:ext>
            </a:extLst>
          </p:cNvPr>
          <p:cNvSpPr txBox="1"/>
          <p:nvPr/>
        </p:nvSpPr>
        <p:spPr>
          <a:xfrm>
            <a:off x="932130" y="269397"/>
            <a:ext cx="4515980" cy="646331"/>
          </a:xfrm>
          <a:prstGeom prst="rect">
            <a:avLst/>
          </a:prstGeom>
          <a:noFill/>
        </p:spPr>
        <p:txBody>
          <a:bodyPr wrap="none" rtlCol="0">
            <a:spAutoFit/>
          </a:bodyPr>
          <a:lstStyle/>
          <a:p>
            <a:r>
              <a:rPr lang="en-US" sz="3600" dirty="0">
                <a:effectLst>
                  <a:glow rad="139700">
                    <a:schemeClr val="accent3">
                      <a:satMod val="175000"/>
                      <a:alpha val="40000"/>
                    </a:schemeClr>
                  </a:glow>
                </a:effectLst>
                <a:latin typeface="Bradley Hand" pitchFamily="2" charset="77"/>
              </a:rPr>
              <a:t>Sample vs population</a:t>
            </a:r>
          </a:p>
        </p:txBody>
      </p:sp>
      <p:pic>
        <p:nvPicPr>
          <p:cNvPr id="6" name="Graphic 5" descr="Group of people with solid fill">
            <a:extLst>
              <a:ext uri="{FF2B5EF4-FFF2-40B4-BE49-F238E27FC236}">
                <a16:creationId xmlns:a16="http://schemas.microsoft.com/office/drawing/2014/main" id="{7EAC86BE-2434-9B4B-8C41-D18BE295A2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0712" y="2192631"/>
            <a:ext cx="1866709" cy="1866709"/>
          </a:xfrm>
          <a:prstGeom prst="rect">
            <a:avLst/>
          </a:prstGeom>
        </p:spPr>
      </p:pic>
      <p:pic>
        <p:nvPicPr>
          <p:cNvPr id="8" name="Graphic 7" descr="Group of people outline">
            <a:extLst>
              <a:ext uri="{FF2B5EF4-FFF2-40B4-BE49-F238E27FC236}">
                <a16:creationId xmlns:a16="http://schemas.microsoft.com/office/drawing/2014/main" id="{E80CCE76-5232-A549-932B-9C79D58DEF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2652" y="2517921"/>
            <a:ext cx="1098636" cy="1098636"/>
          </a:xfrm>
          <a:prstGeom prst="rect">
            <a:avLst/>
          </a:prstGeom>
        </p:spPr>
      </p:pic>
      <p:sp>
        <p:nvSpPr>
          <p:cNvPr id="17" name="TextBox 16">
            <a:extLst>
              <a:ext uri="{FF2B5EF4-FFF2-40B4-BE49-F238E27FC236}">
                <a16:creationId xmlns:a16="http://schemas.microsoft.com/office/drawing/2014/main" id="{46E51898-395F-6545-ADC9-BC583C268592}"/>
              </a:ext>
            </a:extLst>
          </p:cNvPr>
          <p:cNvSpPr txBox="1"/>
          <p:nvPr/>
        </p:nvSpPr>
        <p:spPr>
          <a:xfrm>
            <a:off x="2056582" y="1494473"/>
            <a:ext cx="3074881" cy="369332"/>
          </a:xfrm>
          <a:prstGeom prst="rect">
            <a:avLst/>
          </a:prstGeom>
          <a:noFill/>
        </p:spPr>
        <p:txBody>
          <a:bodyPr wrap="none" rtlCol="0">
            <a:spAutoFit/>
          </a:bodyPr>
          <a:lstStyle/>
          <a:p>
            <a:r>
              <a:rPr lang="en-US" dirty="0">
                <a:latin typeface="Bradley Hand" pitchFamily="2" charset="77"/>
              </a:rPr>
              <a:t>We want to know about these</a:t>
            </a:r>
          </a:p>
        </p:txBody>
      </p:sp>
      <p:sp>
        <p:nvSpPr>
          <p:cNvPr id="18" name="Down Arrow 17">
            <a:extLst>
              <a:ext uri="{FF2B5EF4-FFF2-40B4-BE49-F238E27FC236}">
                <a16:creationId xmlns:a16="http://schemas.microsoft.com/office/drawing/2014/main" id="{B913498D-0233-D048-8C5E-35FD0F597A0C}"/>
              </a:ext>
            </a:extLst>
          </p:cNvPr>
          <p:cNvSpPr/>
          <p:nvPr/>
        </p:nvSpPr>
        <p:spPr>
          <a:xfrm>
            <a:off x="3225711" y="4297677"/>
            <a:ext cx="536713" cy="427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D42B35A-5B7A-454C-A602-E8265A7ACA15}"/>
              </a:ext>
            </a:extLst>
          </p:cNvPr>
          <p:cNvSpPr txBox="1"/>
          <p:nvPr/>
        </p:nvSpPr>
        <p:spPr>
          <a:xfrm>
            <a:off x="2547335" y="5408273"/>
            <a:ext cx="1893467" cy="369332"/>
          </a:xfrm>
          <a:prstGeom prst="rect">
            <a:avLst/>
          </a:prstGeom>
          <a:noFill/>
        </p:spPr>
        <p:txBody>
          <a:bodyPr wrap="none" rtlCol="0">
            <a:spAutoFit/>
          </a:bodyPr>
          <a:lstStyle/>
          <a:p>
            <a:r>
              <a:rPr lang="en-US" dirty="0">
                <a:latin typeface="Bradley Hand" pitchFamily="2" charset="77"/>
              </a:rPr>
              <a:t>Population mean</a:t>
            </a:r>
          </a:p>
        </p:txBody>
      </p:sp>
      <p:sp>
        <p:nvSpPr>
          <p:cNvPr id="21" name="TextBox 20">
            <a:extLst>
              <a:ext uri="{FF2B5EF4-FFF2-40B4-BE49-F238E27FC236}">
                <a16:creationId xmlns:a16="http://schemas.microsoft.com/office/drawing/2014/main" id="{23D485E8-FA14-744C-BBFB-AF7410A8C05C}"/>
              </a:ext>
            </a:extLst>
          </p:cNvPr>
          <p:cNvSpPr txBox="1"/>
          <p:nvPr/>
        </p:nvSpPr>
        <p:spPr>
          <a:xfrm>
            <a:off x="3276699" y="4823498"/>
            <a:ext cx="434734" cy="584775"/>
          </a:xfrm>
          <a:prstGeom prst="rect">
            <a:avLst/>
          </a:prstGeom>
          <a:noFill/>
        </p:spPr>
        <p:txBody>
          <a:bodyPr wrap="none" rtlCol="0">
            <a:spAutoFit/>
          </a:bodyPr>
          <a:lstStyle/>
          <a:p>
            <a:r>
              <a:rPr lang="en-US" sz="3200" dirty="0"/>
              <a:t>μ</a:t>
            </a:r>
          </a:p>
        </p:txBody>
      </p:sp>
      <p:sp>
        <p:nvSpPr>
          <p:cNvPr id="22" name="TextBox 21">
            <a:extLst>
              <a:ext uri="{FF2B5EF4-FFF2-40B4-BE49-F238E27FC236}">
                <a16:creationId xmlns:a16="http://schemas.microsoft.com/office/drawing/2014/main" id="{C2ED1B3C-5DDD-CD4E-9837-9B5851A5935E}"/>
              </a:ext>
            </a:extLst>
          </p:cNvPr>
          <p:cNvSpPr txBox="1"/>
          <p:nvPr/>
        </p:nvSpPr>
        <p:spPr>
          <a:xfrm rot="19812938">
            <a:off x="1556866" y="4736809"/>
            <a:ext cx="1172116" cy="369332"/>
          </a:xfrm>
          <a:prstGeom prst="rect">
            <a:avLst/>
          </a:prstGeom>
          <a:noFill/>
        </p:spPr>
        <p:txBody>
          <a:bodyPr wrap="none" rtlCol="0">
            <a:spAutoFit/>
          </a:bodyPr>
          <a:lstStyle/>
          <a:p>
            <a:r>
              <a:rPr lang="en-US" dirty="0">
                <a:latin typeface="Bradley Hand" pitchFamily="2" charset="77"/>
              </a:rPr>
              <a:t>parameter</a:t>
            </a:r>
          </a:p>
        </p:txBody>
      </p:sp>
      <p:sp>
        <p:nvSpPr>
          <p:cNvPr id="23" name="TextBox 22">
            <a:extLst>
              <a:ext uri="{FF2B5EF4-FFF2-40B4-BE49-F238E27FC236}">
                <a16:creationId xmlns:a16="http://schemas.microsoft.com/office/drawing/2014/main" id="{6A7B39DE-A4BE-F647-8623-7CD0D94F6EA0}"/>
              </a:ext>
            </a:extLst>
          </p:cNvPr>
          <p:cNvSpPr txBox="1"/>
          <p:nvPr/>
        </p:nvSpPr>
        <p:spPr>
          <a:xfrm>
            <a:off x="7668764" y="1494473"/>
            <a:ext cx="2826415" cy="369332"/>
          </a:xfrm>
          <a:prstGeom prst="rect">
            <a:avLst/>
          </a:prstGeom>
          <a:noFill/>
        </p:spPr>
        <p:txBody>
          <a:bodyPr wrap="none" rtlCol="0">
            <a:spAutoFit/>
          </a:bodyPr>
          <a:lstStyle/>
          <a:p>
            <a:r>
              <a:rPr lang="en-US" dirty="0">
                <a:latin typeface="Bradley Hand" pitchFamily="2" charset="77"/>
              </a:rPr>
              <a:t>We have these to work with</a:t>
            </a:r>
          </a:p>
        </p:txBody>
      </p:sp>
      <p:sp>
        <p:nvSpPr>
          <p:cNvPr id="24" name="Down Arrow 23">
            <a:extLst>
              <a:ext uri="{FF2B5EF4-FFF2-40B4-BE49-F238E27FC236}">
                <a16:creationId xmlns:a16="http://schemas.microsoft.com/office/drawing/2014/main" id="{ED6B6AEA-20F3-B14D-A6EA-3CF0F4A056C7}"/>
              </a:ext>
            </a:extLst>
          </p:cNvPr>
          <p:cNvSpPr/>
          <p:nvPr/>
        </p:nvSpPr>
        <p:spPr>
          <a:xfrm rot="16200000">
            <a:off x="5827644" y="1880505"/>
            <a:ext cx="536713" cy="1748690"/>
          </a:xfrm>
          <a:custGeom>
            <a:avLst/>
            <a:gdLst>
              <a:gd name="connsiteX0" fmla="*/ 0 w 536713"/>
              <a:gd name="connsiteY0" fmla="*/ 1480334 h 1748690"/>
              <a:gd name="connsiteX1" fmla="*/ 134178 w 536713"/>
              <a:gd name="connsiteY1" fmla="*/ 1480334 h 1748690"/>
              <a:gd name="connsiteX2" fmla="*/ 134178 w 536713"/>
              <a:gd name="connsiteY2" fmla="*/ 0 h 1748690"/>
              <a:gd name="connsiteX3" fmla="*/ 402535 w 536713"/>
              <a:gd name="connsiteY3" fmla="*/ 0 h 1748690"/>
              <a:gd name="connsiteX4" fmla="*/ 402535 w 536713"/>
              <a:gd name="connsiteY4" fmla="*/ 1480334 h 1748690"/>
              <a:gd name="connsiteX5" fmla="*/ 536713 w 536713"/>
              <a:gd name="connsiteY5" fmla="*/ 1480334 h 1748690"/>
              <a:gd name="connsiteX6" fmla="*/ 268357 w 536713"/>
              <a:gd name="connsiteY6" fmla="*/ 1748690 h 1748690"/>
              <a:gd name="connsiteX7" fmla="*/ 0 w 536713"/>
              <a:gd name="connsiteY7" fmla="*/ 1480334 h 174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713" h="1748690" extrusionOk="0">
                <a:moveTo>
                  <a:pt x="0" y="1480334"/>
                </a:moveTo>
                <a:cubicBezTo>
                  <a:pt x="62838" y="1474212"/>
                  <a:pt x="106149" y="1482678"/>
                  <a:pt x="134178" y="1480334"/>
                </a:cubicBezTo>
                <a:cubicBezTo>
                  <a:pt x="265267" y="840897"/>
                  <a:pt x="51928" y="364137"/>
                  <a:pt x="134178" y="0"/>
                </a:cubicBezTo>
                <a:cubicBezTo>
                  <a:pt x="188714" y="-22447"/>
                  <a:pt x="373759" y="4541"/>
                  <a:pt x="402535" y="0"/>
                </a:cubicBezTo>
                <a:cubicBezTo>
                  <a:pt x="504357" y="496764"/>
                  <a:pt x="499885" y="1281623"/>
                  <a:pt x="402535" y="1480334"/>
                </a:cubicBezTo>
                <a:cubicBezTo>
                  <a:pt x="460726" y="1489501"/>
                  <a:pt x="486383" y="1482224"/>
                  <a:pt x="536713" y="1480334"/>
                </a:cubicBezTo>
                <a:cubicBezTo>
                  <a:pt x="448607" y="1580877"/>
                  <a:pt x="292342" y="1677146"/>
                  <a:pt x="268357" y="1748690"/>
                </a:cubicBezTo>
                <a:cubicBezTo>
                  <a:pt x="144645" y="1605448"/>
                  <a:pt x="78844" y="1531933"/>
                  <a:pt x="0" y="1480334"/>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219033472">
                  <a:prstGeom prst="down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2A1DE1D-6221-5945-9C5E-E17AE1BCB38F}"/>
              </a:ext>
            </a:extLst>
          </p:cNvPr>
          <p:cNvSpPr txBox="1"/>
          <p:nvPr/>
        </p:nvSpPr>
        <p:spPr>
          <a:xfrm>
            <a:off x="5076879" y="3023207"/>
            <a:ext cx="2058577" cy="369332"/>
          </a:xfrm>
          <a:prstGeom prst="rect">
            <a:avLst/>
          </a:prstGeom>
          <a:noFill/>
        </p:spPr>
        <p:txBody>
          <a:bodyPr wrap="none" rtlCol="0">
            <a:spAutoFit/>
          </a:bodyPr>
          <a:lstStyle/>
          <a:p>
            <a:r>
              <a:rPr lang="en-US" dirty="0">
                <a:latin typeface="Bradley Hand" pitchFamily="2" charset="77"/>
              </a:rPr>
              <a:t>Random Selection</a:t>
            </a:r>
          </a:p>
        </p:txBody>
      </p:sp>
      <p:sp>
        <p:nvSpPr>
          <p:cNvPr id="26" name="Down Arrow 25">
            <a:extLst>
              <a:ext uri="{FF2B5EF4-FFF2-40B4-BE49-F238E27FC236}">
                <a16:creationId xmlns:a16="http://schemas.microsoft.com/office/drawing/2014/main" id="{FC49836A-5BDF-6545-8324-252917AA3831}"/>
              </a:ext>
            </a:extLst>
          </p:cNvPr>
          <p:cNvSpPr/>
          <p:nvPr/>
        </p:nvSpPr>
        <p:spPr>
          <a:xfrm>
            <a:off x="8813614" y="4256394"/>
            <a:ext cx="536713" cy="4273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9D19975-E0D8-114F-B79C-6CAA11E872C2}"/>
              </a:ext>
            </a:extLst>
          </p:cNvPr>
          <p:cNvSpPr txBox="1"/>
          <p:nvPr/>
        </p:nvSpPr>
        <p:spPr>
          <a:xfrm rot="1582914">
            <a:off x="9742604" y="2431410"/>
            <a:ext cx="885179" cy="369332"/>
          </a:xfrm>
          <a:prstGeom prst="rect">
            <a:avLst/>
          </a:prstGeom>
          <a:noFill/>
        </p:spPr>
        <p:txBody>
          <a:bodyPr wrap="none" rtlCol="0">
            <a:spAutoFit/>
          </a:bodyPr>
          <a:lstStyle/>
          <a:p>
            <a:r>
              <a:rPr lang="en-US" dirty="0">
                <a:latin typeface="Bradley Hand" pitchFamily="2" charset="77"/>
              </a:rPr>
              <a:t>sample</a:t>
            </a:r>
          </a:p>
        </p:txBody>
      </p:sp>
      <p:sp>
        <p:nvSpPr>
          <p:cNvPr id="28" name="TextBox 27">
            <a:extLst>
              <a:ext uri="{FF2B5EF4-FFF2-40B4-BE49-F238E27FC236}">
                <a16:creationId xmlns:a16="http://schemas.microsoft.com/office/drawing/2014/main" id="{B0DA519E-E988-9B43-9FE5-3A68C9D8BE14}"/>
              </a:ext>
            </a:extLst>
          </p:cNvPr>
          <p:cNvSpPr txBox="1"/>
          <p:nvPr/>
        </p:nvSpPr>
        <p:spPr>
          <a:xfrm>
            <a:off x="8365039" y="5335397"/>
            <a:ext cx="1579278" cy="369332"/>
          </a:xfrm>
          <a:prstGeom prst="rect">
            <a:avLst/>
          </a:prstGeom>
          <a:noFill/>
        </p:spPr>
        <p:txBody>
          <a:bodyPr wrap="none" rtlCol="0">
            <a:spAutoFit/>
          </a:bodyPr>
          <a:lstStyle/>
          <a:p>
            <a:r>
              <a:rPr lang="en-US" dirty="0">
                <a:latin typeface="Bradley Hand" pitchFamily="2" charset="77"/>
              </a:rPr>
              <a:t>Sample mean</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48CCD2A-9907-6046-B783-C2E950AC6581}"/>
                  </a:ext>
                </a:extLst>
              </p:cNvPr>
              <p:cNvSpPr txBox="1"/>
              <p:nvPr/>
            </p:nvSpPr>
            <p:spPr>
              <a:xfrm>
                <a:off x="8885681" y="4759010"/>
                <a:ext cx="52892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oMath>
                  </m:oMathPara>
                </a14:m>
                <a:endParaRPr lang="en-US" sz="3200" dirty="0"/>
              </a:p>
            </p:txBody>
          </p:sp>
        </mc:Choice>
        <mc:Fallback xmlns="">
          <p:sp>
            <p:nvSpPr>
              <p:cNvPr id="29" name="TextBox 28">
                <a:extLst>
                  <a:ext uri="{FF2B5EF4-FFF2-40B4-BE49-F238E27FC236}">
                    <a16:creationId xmlns:a16="http://schemas.microsoft.com/office/drawing/2014/main" id="{348CCD2A-9907-6046-B783-C2E950AC6581}"/>
                  </a:ext>
                </a:extLst>
              </p:cNvPr>
              <p:cNvSpPr txBox="1">
                <a:spLocks noRot="1" noChangeAspect="1" noMove="1" noResize="1" noEditPoints="1" noAdjustHandles="1" noChangeArrowheads="1" noChangeShapeType="1" noTextEdit="1"/>
              </p:cNvSpPr>
              <p:nvPr/>
            </p:nvSpPr>
            <p:spPr>
              <a:xfrm>
                <a:off x="8885681" y="4759010"/>
                <a:ext cx="528926" cy="584775"/>
              </a:xfrm>
              <a:prstGeom prst="rect">
                <a:avLst/>
              </a:prstGeom>
              <a:blipFill>
                <a:blip r:embed="rId6"/>
                <a:stretch>
                  <a:fillRect/>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B1D149C7-C804-A44D-9485-F490DE2C08BF}"/>
              </a:ext>
            </a:extLst>
          </p:cNvPr>
          <p:cNvCxnSpPr>
            <a:cxnSpLocks/>
          </p:cNvCxnSpPr>
          <p:nvPr/>
        </p:nvCxnSpPr>
        <p:spPr>
          <a:xfrm>
            <a:off x="9027630" y="4909051"/>
            <a:ext cx="245579" cy="0"/>
          </a:xfrm>
          <a:prstGeom prst="line">
            <a:avLst/>
          </a:prstGeom>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0B6D5EE1-55D6-6B4C-84DD-911820CAACA8}"/>
              </a:ext>
            </a:extLst>
          </p:cNvPr>
          <p:cNvSpPr txBox="1"/>
          <p:nvPr/>
        </p:nvSpPr>
        <p:spPr>
          <a:xfrm rot="19640474">
            <a:off x="7554447" y="4781994"/>
            <a:ext cx="1007007" cy="369332"/>
          </a:xfrm>
          <a:prstGeom prst="rect">
            <a:avLst/>
          </a:prstGeom>
          <a:noFill/>
        </p:spPr>
        <p:txBody>
          <a:bodyPr wrap="none" rtlCol="0">
            <a:spAutoFit/>
          </a:bodyPr>
          <a:lstStyle/>
          <a:p>
            <a:r>
              <a:rPr lang="en-US" dirty="0">
                <a:latin typeface="Bradley Hand" pitchFamily="2" charset="77"/>
              </a:rPr>
              <a:t>statistic</a:t>
            </a:r>
          </a:p>
        </p:txBody>
      </p:sp>
      <p:sp>
        <p:nvSpPr>
          <p:cNvPr id="36" name="TextBox 35">
            <a:extLst>
              <a:ext uri="{FF2B5EF4-FFF2-40B4-BE49-F238E27FC236}">
                <a16:creationId xmlns:a16="http://schemas.microsoft.com/office/drawing/2014/main" id="{6A3D170A-3031-AC4C-84FD-387E1424F6BD}"/>
              </a:ext>
            </a:extLst>
          </p:cNvPr>
          <p:cNvSpPr txBox="1"/>
          <p:nvPr/>
        </p:nvSpPr>
        <p:spPr>
          <a:xfrm rot="21358478">
            <a:off x="5166004" y="3822027"/>
            <a:ext cx="1907895" cy="369332"/>
          </a:xfrm>
          <a:prstGeom prst="rect">
            <a:avLst/>
          </a:prstGeom>
          <a:noFill/>
        </p:spPr>
        <p:txBody>
          <a:bodyPr wrap="none" rtlCol="0">
            <a:spAutoFit/>
          </a:bodyPr>
          <a:lstStyle/>
          <a:p>
            <a:r>
              <a:rPr lang="en-US" dirty="0">
                <a:latin typeface="Bradley Hand" pitchFamily="2" charset="77"/>
              </a:rPr>
              <a:t>Interference from</a:t>
            </a:r>
          </a:p>
        </p:txBody>
      </p:sp>
      <p:cxnSp>
        <p:nvCxnSpPr>
          <p:cNvPr id="38" name="Curved Connector 37">
            <a:extLst>
              <a:ext uri="{FF2B5EF4-FFF2-40B4-BE49-F238E27FC236}">
                <a16:creationId xmlns:a16="http://schemas.microsoft.com/office/drawing/2014/main" id="{34962718-D80A-034C-8AE4-FB9FBE004B7F}"/>
              </a:ext>
            </a:extLst>
          </p:cNvPr>
          <p:cNvCxnSpPr>
            <a:stCxn id="22" idx="2"/>
            <a:endCxn id="21" idx="1"/>
          </p:cNvCxnSpPr>
          <p:nvPr/>
        </p:nvCxnSpPr>
        <p:spPr>
          <a:xfrm rot="16200000" flipH="1">
            <a:off x="2738607" y="4577793"/>
            <a:ext cx="34139" cy="104204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9FC981C2-BB17-864C-A8FA-006B21EE6350}"/>
              </a:ext>
            </a:extLst>
          </p:cNvPr>
          <p:cNvCxnSpPr>
            <a:stCxn id="35" idx="3"/>
            <a:endCxn id="29" idx="1"/>
          </p:cNvCxnSpPr>
          <p:nvPr/>
        </p:nvCxnSpPr>
        <p:spPr>
          <a:xfrm>
            <a:off x="8481850" y="4694952"/>
            <a:ext cx="403831" cy="35644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C9461642-7CEF-EB42-A0CB-95BB76BEFC2A}"/>
              </a:ext>
            </a:extLst>
          </p:cNvPr>
          <p:cNvCxnSpPr>
            <a:stCxn id="27" idx="3"/>
            <a:endCxn id="8" idx="2"/>
          </p:cNvCxnSpPr>
          <p:nvPr/>
        </p:nvCxnSpPr>
        <p:spPr>
          <a:xfrm flipH="1">
            <a:off x="9081970" y="2812742"/>
            <a:ext cx="1499718" cy="803815"/>
          </a:xfrm>
          <a:prstGeom prst="curvedConnector4">
            <a:avLst>
              <a:gd name="adj1" fmla="val -18316"/>
              <a:gd name="adj2" fmla="val 128439"/>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Down Arrow 42">
            <a:extLst>
              <a:ext uri="{FF2B5EF4-FFF2-40B4-BE49-F238E27FC236}">
                <a16:creationId xmlns:a16="http://schemas.microsoft.com/office/drawing/2014/main" id="{AB9EDF9D-BC59-4647-8516-D0C9C0C99A67}"/>
              </a:ext>
            </a:extLst>
          </p:cNvPr>
          <p:cNvSpPr/>
          <p:nvPr/>
        </p:nvSpPr>
        <p:spPr>
          <a:xfrm rot="5400000">
            <a:off x="5851595" y="3536833"/>
            <a:ext cx="536713" cy="1748690"/>
          </a:xfrm>
          <a:custGeom>
            <a:avLst/>
            <a:gdLst>
              <a:gd name="connsiteX0" fmla="*/ 0 w 536713"/>
              <a:gd name="connsiteY0" fmla="*/ 1480334 h 1748690"/>
              <a:gd name="connsiteX1" fmla="*/ 134178 w 536713"/>
              <a:gd name="connsiteY1" fmla="*/ 1480334 h 1748690"/>
              <a:gd name="connsiteX2" fmla="*/ 134178 w 536713"/>
              <a:gd name="connsiteY2" fmla="*/ 0 h 1748690"/>
              <a:gd name="connsiteX3" fmla="*/ 402535 w 536713"/>
              <a:gd name="connsiteY3" fmla="*/ 0 h 1748690"/>
              <a:gd name="connsiteX4" fmla="*/ 402535 w 536713"/>
              <a:gd name="connsiteY4" fmla="*/ 1480334 h 1748690"/>
              <a:gd name="connsiteX5" fmla="*/ 536713 w 536713"/>
              <a:gd name="connsiteY5" fmla="*/ 1480334 h 1748690"/>
              <a:gd name="connsiteX6" fmla="*/ 268357 w 536713"/>
              <a:gd name="connsiteY6" fmla="*/ 1748690 h 1748690"/>
              <a:gd name="connsiteX7" fmla="*/ 0 w 536713"/>
              <a:gd name="connsiteY7" fmla="*/ 1480334 h 174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6713" h="1748690" extrusionOk="0">
                <a:moveTo>
                  <a:pt x="0" y="1480334"/>
                </a:moveTo>
                <a:cubicBezTo>
                  <a:pt x="34084" y="1468599"/>
                  <a:pt x="108989" y="1488175"/>
                  <a:pt x="134178" y="1480334"/>
                </a:cubicBezTo>
                <a:cubicBezTo>
                  <a:pt x="257299" y="818963"/>
                  <a:pt x="89663" y="348170"/>
                  <a:pt x="134178" y="0"/>
                </a:cubicBezTo>
                <a:cubicBezTo>
                  <a:pt x="253562" y="-9600"/>
                  <a:pt x="313881" y="-9148"/>
                  <a:pt x="402535" y="0"/>
                </a:cubicBezTo>
                <a:cubicBezTo>
                  <a:pt x="404739" y="178809"/>
                  <a:pt x="451959" y="1034455"/>
                  <a:pt x="402535" y="1480334"/>
                </a:cubicBezTo>
                <a:cubicBezTo>
                  <a:pt x="436037" y="1486898"/>
                  <a:pt x="494736" y="1468885"/>
                  <a:pt x="536713" y="1480334"/>
                </a:cubicBezTo>
                <a:cubicBezTo>
                  <a:pt x="508229" y="1530139"/>
                  <a:pt x="372622" y="1689644"/>
                  <a:pt x="268357" y="1748690"/>
                </a:cubicBezTo>
                <a:cubicBezTo>
                  <a:pt x="176177" y="1676975"/>
                  <a:pt x="114235" y="1610802"/>
                  <a:pt x="0" y="1480334"/>
                </a:cubicBezTo>
                <a:close/>
              </a:path>
            </a:pathLst>
          </a:custGeom>
          <a:noFill/>
          <a:ln>
            <a:solidFill>
              <a:schemeClr val="tx1">
                <a:lumMod val="75000"/>
                <a:lumOff val="25000"/>
              </a:schemeClr>
            </a:solidFill>
            <a:extLst>
              <a:ext uri="{C807C97D-BFC1-408E-A445-0C87EB9F89A2}">
                <ask:lineSketchStyleProps xmlns:ask="http://schemas.microsoft.com/office/drawing/2018/sketchyshapes" sd="1363887920">
                  <a:prstGeom prst="down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3361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277AC-E997-2242-A346-2401D6A110E7}"/>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A19AA5F-F60F-6549-B039-34F18807F121}"/>
              </a:ext>
            </a:extLst>
          </p:cNvPr>
          <p:cNvSpPr>
            <a:spLocks noGrp="1"/>
          </p:cNvSpPr>
          <p:nvPr>
            <p:ph type="sldNum" sz="quarter" idx="12"/>
          </p:nvPr>
        </p:nvSpPr>
        <p:spPr/>
        <p:txBody>
          <a:bodyPr/>
          <a:lstStyle/>
          <a:p>
            <a:fld id="{27CE633F-9882-4A5C-83A2-1109D0C73261}" type="slidenum">
              <a:rPr lang="en-US" smtClean="0">
                <a:latin typeface="Bradley Hand" pitchFamily="2" charset="77"/>
              </a:rPr>
              <a:t>2</a:t>
            </a:fld>
            <a:endParaRPr lang="en-US">
              <a:latin typeface="Bradley Hand" pitchFamily="2" charset="77"/>
            </a:endParaRPr>
          </a:p>
        </p:txBody>
      </p:sp>
      <p:pic>
        <p:nvPicPr>
          <p:cNvPr id="9" name="Picture 8" descr="Table&#10;&#10;Description automatically generated">
            <a:extLst>
              <a:ext uri="{FF2B5EF4-FFF2-40B4-BE49-F238E27FC236}">
                <a16:creationId xmlns:a16="http://schemas.microsoft.com/office/drawing/2014/main" id="{935EE6D7-4C4F-6E48-88CA-4B8B642C5274}"/>
              </a:ext>
            </a:extLst>
          </p:cNvPr>
          <p:cNvPicPr>
            <a:picLocks noChangeAspect="1"/>
          </p:cNvPicPr>
          <p:nvPr/>
        </p:nvPicPr>
        <p:blipFill>
          <a:blip r:embed="rId2"/>
          <a:stretch>
            <a:fillRect/>
          </a:stretch>
        </p:blipFill>
        <p:spPr>
          <a:xfrm>
            <a:off x="3793878" y="585236"/>
            <a:ext cx="4604244" cy="5377614"/>
          </a:xfrm>
          <a:prstGeom prst="rect">
            <a:avLst/>
          </a:prstGeom>
        </p:spPr>
      </p:pic>
    </p:spTree>
    <p:extLst>
      <p:ext uri="{BB962C8B-B14F-4D97-AF65-F5344CB8AC3E}">
        <p14:creationId xmlns:p14="http://schemas.microsoft.com/office/powerpoint/2010/main" val="1380571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890B722-2B36-3745-AB64-1570F6931E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79143" y="1504499"/>
            <a:ext cx="5221625" cy="384900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55A48ACF-C4B8-7F47-B345-6B71CC9EB81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bg1"/>
                </a:solidFill>
              </a:rPr>
              <a:t>COPYRIGHT © AMIT PANDEY</a:t>
            </a:r>
          </a:p>
        </p:txBody>
      </p:sp>
      <p:sp>
        <p:nvSpPr>
          <p:cNvPr id="5" name="TextBox 4">
            <a:extLst>
              <a:ext uri="{FF2B5EF4-FFF2-40B4-BE49-F238E27FC236}">
                <a16:creationId xmlns:a16="http://schemas.microsoft.com/office/drawing/2014/main" id="{7D477112-DBE7-9F49-AC5B-A5554B5DAF03}"/>
              </a:ext>
            </a:extLst>
          </p:cNvPr>
          <p:cNvSpPr txBox="1"/>
          <p:nvPr/>
        </p:nvSpPr>
        <p:spPr>
          <a:xfrm>
            <a:off x="6216658" y="725558"/>
            <a:ext cx="5259450" cy="5128590"/>
          </a:xfrm>
          <a:prstGeom prst="rect">
            <a:avLst/>
          </a:prstGeom>
        </p:spPr>
        <p:txBody>
          <a:bodyPr vert="horz" lIns="91440" tIns="45720" rIns="91440" bIns="45720" rtlCol="0" anchor="t">
            <a:normAutofit fontScale="85000" lnSpcReduction="10000"/>
          </a:bodyPr>
          <a:lstStyle/>
          <a:p>
            <a:pPr>
              <a:lnSpc>
                <a:spcPct val="90000"/>
              </a:lnSpc>
              <a:spcAft>
                <a:spcPts val="600"/>
              </a:spcAft>
            </a:pPr>
            <a:r>
              <a:rPr lang="en-US" sz="3100" dirty="0">
                <a:effectLst>
                  <a:glow rad="139700">
                    <a:schemeClr val="accent3">
                      <a:satMod val="175000"/>
                      <a:alpha val="40000"/>
                    </a:schemeClr>
                  </a:glow>
                </a:effectLst>
                <a:latin typeface="Bradley Hand" pitchFamily="2" charset="77"/>
              </a:rPr>
              <a:t>Sampling bias – Case study 1</a:t>
            </a:r>
          </a:p>
          <a:p>
            <a:pPr>
              <a:lnSpc>
                <a:spcPct val="90000"/>
              </a:lnSpc>
              <a:spcAft>
                <a:spcPts val="600"/>
              </a:spcAft>
            </a:pPr>
            <a:endParaRPr lang="en-US" sz="2400" dirty="0">
              <a:effectLst>
                <a:glow rad="139700">
                  <a:schemeClr val="accent3">
                    <a:satMod val="175000"/>
                    <a:alpha val="40000"/>
                  </a:schemeClr>
                </a:glow>
              </a:effectLst>
              <a:latin typeface="Bradley Hand" pitchFamily="2" charset="77"/>
            </a:endParaRPr>
          </a:p>
          <a:p>
            <a:pPr>
              <a:lnSpc>
                <a:spcPct val="90000"/>
              </a:lnSpc>
              <a:spcAft>
                <a:spcPts val="600"/>
              </a:spcAft>
            </a:pPr>
            <a:r>
              <a:rPr lang="en-US" sz="2400" dirty="0">
                <a:effectLst>
                  <a:glow rad="139700">
                    <a:schemeClr val="accent3">
                      <a:satMod val="175000"/>
                      <a:alpha val="40000"/>
                    </a:schemeClr>
                  </a:glow>
                </a:effectLst>
                <a:latin typeface="Bradley Hand" pitchFamily="2" charset="77"/>
                <a:hlinkClick r:id="rId3"/>
              </a:rPr>
              <a:t>Dewey </a:t>
            </a:r>
            <a:r>
              <a:rPr lang="en-US" sz="2400" dirty="0" err="1">
                <a:effectLst>
                  <a:glow rad="139700">
                    <a:schemeClr val="accent3">
                      <a:satMod val="175000"/>
                      <a:alpha val="40000"/>
                    </a:schemeClr>
                  </a:glow>
                </a:effectLst>
                <a:latin typeface="Bradley Hand" pitchFamily="2" charset="77"/>
                <a:hlinkClick r:id="rId3"/>
              </a:rPr>
              <a:t>defeatus</a:t>
            </a:r>
            <a:r>
              <a:rPr lang="en-US" sz="2400" dirty="0">
                <a:effectLst>
                  <a:glow rad="139700">
                    <a:schemeClr val="accent3">
                      <a:satMod val="175000"/>
                      <a:alpha val="40000"/>
                    </a:schemeClr>
                  </a:glow>
                </a:effectLst>
                <a:latin typeface="Bradley Hand" pitchFamily="2" charset="77"/>
                <a:hlinkClick r:id="rId3"/>
              </a:rPr>
              <a:t> Truman - The most famous wrong call in electoral history</a:t>
            </a:r>
            <a:endParaRPr lang="en-US" sz="2400" dirty="0">
              <a:effectLst>
                <a:glow rad="139700">
                  <a:schemeClr val="accent3">
                    <a:satMod val="175000"/>
                    <a:alpha val="40000"/>
                  </a:schemeClr>
                </a:glow>
              </a:effectLst>
              <a:latin typeface="Bradley Hand" pitchFamily="2" charset="77"/>
            </a:endParaRPr>
          </a:p>
          <a:p>
            <a:pPr>
              <a:lnSpc>
                <a:spcPct val="90000"/>
              </a:lnSpc>
              <a:spcAft>
                <a:spcPts val="600"/>
              </a:spcAft>
            </a:pPr>
            <a:endParaRPr lang="en-US" sz="2400" dirty="0">
              <a:effectLst>
                <a:glow rad="139700">
                  <a:schemeClr val="accent3">
                    <a:satMod val="175000"/>
                    <a:alpha val="40000"/>
                  </a:schemeClr>
                </a:glow>
              </a:effectLst>
              <a:latin typeface="Bradley Hand" pitchFamily="2" charset="77"/>
            </a:endParaRPr>
          </a:p>
          <a:p>
            <a:r>
              <a:rPr lang="en-IN" dirty="0">
                <a:latin typeface="Bradley Hand" pitchFamily="2" charset="77"/>
              </a:rPr>
              <a:t>In the 1948 election season, Thomas Dewey faced off against incumbent Harry Truman for the presidency, running on the Republican and Democratic ticket, respectively. </a:t>
            </a:r>
          </a:p>
          <a:p>
            <a:endParaRPr lang="en-IN" dirty="0">
              <a:latin typeface="Bradley Hand" pitchFamily="2" charset="77"/>
            </a:endParaRPr>
          </a:p>
          <a:p>
            <a:r>
              <a:rPr lang="en-IN" dirty="0">
                <a:latin typeface="Bradley Hand" pitchFamily="2" charset="77"/>
              </a:rPr>
              <a:t>The Chicago Daily Tribune, a Republican-leaning paper at the time, ran a poll forecasting the outcome of the election, with a decisive win for Dewey on November 6th. The night before the election was called, the Tribune went to press with the now-infamous headline: DEWEY DEFEATS TRUMAN.</a:t>
            </a:r>
          </a:p>
          <a:p>
            <a:endParaRPr lang="en-IN" dirty="0">
              <a:latin typeface="Bradley Hand" pitchFamily="2" charset="77"/>
            </a:endParaRPr>
          </a:p>
          <a:p>
            <a:r>
              <a:rPr lang="en-IN" dirty="0">
                <a:latin typeface="Bradley Hand" pitchFamily="2" charset="77"/>
              </a:rPr>
              <a:t>Of course, that isn’t what happened. President Truman was elected with a comfortable margin of 49.6 percent of the popular vote to Dewey’s 45.1 percent. In the Electoral College, Truman won 303–189. At the end of the day, the Tribune’s polling predictions were off dramatically.</a:t>
            </a:r>
          </a:p>
          <a:p>
            <a:pPr>
              <a:lnSpc>
                <a:spcPct val="90000"/>
              </a:lnSpc>
              <a:spcAft>
                <a:spcPts val="600"/>
              </a:spcAft>
            </a:pPr>
            <a:endParaRPr lang="en-US" sz="2400" dirty="0">
              <a:effectLst>
                <a:glow rad="139700">
                  <a:schemeClr val="accent3">
                    <a:satMod val="175000"/>
                    <a:alpha val="40000"/>
                  </a:schemeClr>
                </a:glow>
              </a:effectLst>
              <a:latin typeface="Bradley Hand" pitchFamily="2" charset="77"/>
            </a:endParaRPr>
          </a:p>
        </p:txBody>
      </p:sp>
      <p:sp>
        <p:nvSpPr>
          <p:cNvPr id="3" name="Slide Number Placeholder 2">
            <a:extLst>
              <a:ext uri="{FF2B5EF4-FFF2-40B4-BE49-F238E27FC236}">
                <a16:creationId xmlns:a16="http://schemas.microsoft.com/office/drawing/2014/main" id="{79029A28-A339-F84F-8905-F9ECBC1A27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7CE633F-9882-4A5C-83A2-1109D0C73261}" type="slidenum">
              <a:rPr lang="en-US">
                <a:solidFill>
                  <a:schemeClr val="accent2"/>
                </a:solidFill>
                <a:latin typeface="Bradley Hand" pitchFamily="2" charset="77"/>
              </a:rPr>
              <a:pPr>
                <a:spcAft>
                  <a:spcPts val="600"/>
                </a:spcAft>
              </a:pPr>
              <a:t>20</a:t>
            </a:fld>
            <a:endParaRPr lang="en-US" dirty="0">
              <a:solidFill>
                <a:schemeClr val="accent2"/>
              </a:solidFill>
              <a:latin typeface="Bradley Hand" pitchFamily="2" charset="77"/>
            </a:endParaRPr>
          </a:p>
        </p:txBody>
      </p:sp>
      <p:cxnSp>
        <p:nvCxnSpPr>
          <p:cNvPr id="77" name="Straight Connector 7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305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1" name="Straight Connector 81">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02" name="Rectangle 83">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8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10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106"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50323A73-D487-0049-8647-6C114DE94457}"/>
              </a:ext>
            </a:extLst>
          </p:cNvPr>
          <p:cNvPicPr>
            <a:picLocks noChangeAspect="1"/>
          </p:cNvPicPr>
          <p:nvPr/>
        </p:nvPicPr>
        <p:blipFill>
          <a:blip r:embed="rId2"/>
          <a:stretch>
            <a:fillRect/>
          </a:stretch>
        </p:blipFill>
        <p:spPr>
          <a:xfrm>
            <a:off x="838201" y="3349038"/>
            <a:ext cx="4165564" cy="2926309"/>
          </a:xfrm>
          <a:prstGeom prst="rect">
            <a:avLst/>
          </a:prstGeom>
        </p:spPr>
      </p:pic>
      <p:sp>
        <p:nvSpPr>
          <p:cNvPr id="5" name="TextBox 4">
            <a:extLst>
              <a:ext uri="{FF2B5EF4-FFF2-40B4-BE49-F238E27FC236}">
                <a16:creationId xmlns:a16="http://schemas.microsoft.com/office/drawing/2014/main" id="{7D477112-DBE7-9F49-AC5B-A5554B5DAF03}"/>
              </a:ext>
            </a:extLst>
          </p:cNvPr>
          <p:cNvSpPr txBox="1"/>
          <p:nvPr/>
        </p:nvSpPr>
        <p:spPr>
          <a:xfrm>
            <a:off x="6819091" y="879355"/>
            <a:ext cx="4534709" cy="5120755"/>
          </a:xfrm>
          <a:prstGeom prst="rect">
            <a:avLst/>
          </a:prstGeom>
        </p:spPr>
        <p:txBody>
          <a:bodyPr vert="horz" lIns="91440" tIns="45720" rIns="91440" bIns="45720" rtlCol="0" anchor="ctr">
            <a:normAutofit/>
          </a:bodyPr>
          <a:lstStyle/>
          <a:p>
            <a:pPr>
              <a:lnSpc>
                <a:spcPct val="90000"/>
              </a:lnSpc>
              <a:spcAft>
                <a:spcPts val="600"/>
              </a:spcAft>
            </a:pPr>
            <a:r>
              <a:rPr lang="en-US" sz="2800" dirty="0">
                <a:effectLst>
                  <a:glow rad="139700">
                    <a:schemeClr val="accent3">
                      <a:satMod val="175000"/>
                      <a:alpha val="40000"/>
                    </a:schemeClr>
                  </a:glow>
                </a:effectLst>
                <a:latin typeface="Bradley Hand" pitchFamily="2" charset="77"/>
              </a:rPr>
              <a:t>Sampling bias – Case study 2</a:t>
            </a:r>
          </a:p>
          <a:p>
            <a:pPr>
              <a:lnSpc>
                <a:spcPct val="90000"/>
              </a:lnSpc>
              <a:spcAft>
                <a:spcPts val="600"/>
              </a:spcAft>
            </a:pPr>
            <a:endParaRPr lang="en-US" sz="2800" dirty="0">
              <a:effectLst>
                <a:glow rad="139700">
                  <a:schemeClr val="accent3">
                    <a:satMod val="175000"/>
                    <a:alpha val="40000"/>
                  </a:schemeClr>
                </a:glow>
              </a:effectLst>
              <a:latin typeface="Bradley Hand" pitchFamily="2" charset="77"/>
            </a:endParaRPr>
          </a:p>
          <a:p>
            <a:pPr>
              <a:lnSpc>
                <a:spcPct val="90000"/>
              </a:lnSpc>
              <a:spcAft>
                <a:spcPts val="600"/>
              </a:spcAft>
            </a:pPr>
            <a:r>
              <a:rPr lang="en-IN" sz="2200" b="1" dirty="0">
                <a:solidFill>
                  <a:srgbClr val="00B050"/>
                </a:solidFill>
                <a:effectLst>
                  <a:glow rad="63500">
                    <a:schemeClr val="accent1">
                      <a:satMod val="175000"/>
                      <a:alpha val="40000"/>
                    </a:schemeClr>
                  </a:glow>
                </a:effectLst>
                <a:latin typeface="Bradley Hand" pitchFamily="2" charset="77"/>
                <a:hlinkClick r:id="rId3"/>
              </a:rPr>
              <a:t>When, how, and whom we polled may be fundamentally biased.</a:t>
            </a:r>
            <a:endParaRPr lang="en-US" sz="2200" dirty="0">
              <a:solidFill>
                <a:srgbClr val="00B050"/>
              </a:solidFill>
              <a:effectLst>
                <a:glow rad="63500">
                  <a:schemeClr val="accent1">
                    <a:satMod val="175000"/>
                    <a:alpha val="40000"/>
                  </a:schemeClr>
                </a:glow>
              </a:effectLst>
              <a:latin typeface="Bradley Hand" pitchFamily="2" charset="77"/>
            </a:endParaRPr>
          </a:p>
          <a:p>
            <a:pPr indent="-228600">
              <a:lnSpc>
                <a:spcPct val="90000"/>
              </a:lnSpc>
              <a:spcAft>
                <a:spcPts val="600"/>
              </a:spcAft>
              <a:buFont typeface="Arial" panose="020B0604020202020204" pitchFamily="34" charset="0"/>
              <a:buChar char="•"/>
            </a:pPr>
            <a:endParaRPr lang="en-US" sz="1400" dirty="0">
              <a:effectLst>
                <a:glow rad="139700">
                  <a:schemeClr val="accent3">
                    <a:satMod val="175000"/>
                    <a:alpha val="40000"/>
                  </a:schemeClr>
                </a:glow>
              </a:effectLst>
              <a:latin typeface="Bradley Hand" pitchFamily="2" charset="77"/>
            </a:endParaRPr>
          </a:p>
          <a:p>
            <a:pPr>
              <a:lnSpc>
                <a:spcPct val="90000"/>
              </a:lnSpc>
              <a:spcAft>
                <a:spcPts val="600"/>
              </a:spcAft>
            </a:pPr>
            <a:r>
              <a:rPr lang="en-US" dirty="0">
                <a:effectLst/>
                <a:latin typeface="Bradley Hand" pitchFamily="2" charset="77"/>
              </a:rPr>
              <a:t>If the followers of Science Friday are an “unbiased” sample of the Twitter population, can we claim Neil Tyson is more popular than Katy Perry?</a:t>
            </a:r>
          </a:p>
        </p:txBody>
      </p:sp>
      <p:sp>
        <p:nvSpPr>
          <p:cNvPr id="2" name="Date Placeholder 1">
            <a:extLst>
              <a:ext uri="{FF2B5EF4-FFF2-40B4-BE49-F238E27FC236}">
                <a16:creationId xmlns:a16="http://schemas.microsoft.com/office/drawing/2014/main" id="{55A48ACF-C4B8-7F47-B345-6B71CC9EB81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accent2"/>
                </a:solidFill>
              </a:rPr>
              <a:t>COPYRIGHT © AMIT PANDEY</a:t>
            </a:r>
          </a:p>
        </p:txBody>
      </p:sp>
      <p:sp>
        <p:nvSpPr>
          <p:cNvPr id="3" name="Slide Number Placeholder 2">
            <a:extLst>
              <a:ext uri="{FF2B5EF4-FFF2-40B4-BE49-F238E27FC236}">
                <a16:creationId xmlns:a16="http://schemas.microsoft.com/office/drawing/2014/main" id="{79029A28-A339-F84F-8905-F9ECBC1A27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7CE633F-9882-4A5C-83A2-1109D0C73261}" type="slidenum">
              <a:rPr lang="en-US">
                <a:solidFill>
                  <a:schemeClr val="accent2"/>
                </a:solidFill>
                <a:latin typeface="Bradley Hand" pitchFamily="2" charset="77"/>
              </a:rPr>
              <a:pPr>
                <a:spcAft>
                  <a:spcPts val="600"/>
                </a:spcAft>
              </a:pPr>
              <a:t>21</a:t>
            </a:fld>
            <a:endParaRPr lang="en-US" dirty="0">
              <a:solidFill>
                <a:schemeClr val="accent2"/>
              </a:solidFill>
              <a:latin typeface="Bradley Hand" pitchFamily="2" charset="77"/>
            </a:endParaRPr>
          </a:p>
        </p:txBody>
      </p:sp>
      <p:pic>
        <p:nvPicPr>
          <p:cNvPr id="8" name="Picture 7" descr="Graphical user interface, text, application&#10;&#10;Description automatically generated">
            <a:extLst>
              <a:ext uri="{FF2B5EF4-FFF2-40B4-BE49-F238E27FC236}">
                <a16:creationId xmlns:a16="http://schemas.microsoft.com/office/drawing/2014/main" id="{AD748880-A04F-0A4B-9731-C8A2AFB1598F}"/>
              </a:ext>
            </a:extLst>
          </p:cNvPr>
          <p:cNvPicPr>
            <a:picLocks noChangeAspect="1"/>
          </p:cNvPicPr>
          <p:nvPr/>
        </p:nvPicPr>
        <p:blipFill>
          <a:blip r:embed="rId4"/>
          <a:stretch>
            <a:fillRect/>
          </a:stretch>
        </p:blipFill>
        <p:spPr>
          <a:xfrm>
            <a:off x="808158" y="412401"/>
            <a:ext cx="4195607" cy="2786974"/>
          </a:xfrm>
          <a:prstGeom prst="rect">
            <a:avLst/>
          </a:prstGeom>
        </p:spPr>
      </p:pic>
      <p:pic>
        <p:nvPicPr>
          <p:cNvPr id="8194" name="Picture 2" descr="Neil DeGrasse Tyson Explains Why The Cosmos Shouldn&amp;#39;t Make You Feel Small :  NPR">
            <a:extLst>
              <a:ext uri="{FF2B5EF4-FFF2-40B4-BE49-F238E27FC236}">
                <a16:creationId xmlns:a16="http://schemas.microsoft.com/office/drawing/2014/main" id="{86F08308-86C0-A54A-BBB2-1AC004C7B9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6092" y="128419"/>
            <a:ext cx="1296773" cy="122379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descr="Katy Perry | Facebook">
            <a:extLst>
              <a:ext uri="{FF2B5EF4-FFF2-40B4-BE49-F238E27FC236}">
                <a16:creationId xmlns:a16="http://schemas.microsoft.com/office/drawing/2014/main" id="{D4C59333-79B0-6147-B80F-B799E4730E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6178" y="3199375"/>
            <a:ext cx="848095" cy="127445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245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37" name="Rectangle 136">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1"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43"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7D477112-DBE7-9F49-AC5B-A5554B5DAF03}"/>
              </a:ext>
            </a:extLst>
          </p:cNvPr>
          <p:cNvSpPr txBox="1"/>
          <p:nvPr/>
        </p:nvSpPr>
        <p:spPr>
          <a:xfrm>
            <a:off x="715890" y="1733862"/>
            <a:ext cx="5908007" cy="2888627"/>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3000" dirty="0">
                <a:effectLst>
                  <a:glow rad="139700">
                    <a:schemeClr val="accent3">
                      <a:satMod val="175000"/>
                      <a:alpha val="40000"/>
                    </a:schemeClr>
                  </a:glow>
                </a:effectLst>
                <a:latin typeface="Bradley Hand" pitchFamily="2" charset="77"/>
              </a:rPr>
              <a:t>Sampling bias – Case study 3</a:t>
            </a:r>
          </a:p>
          <a:p>
            <a:pPr>
              <a:lnSpc>
                <a:spcPct val="90000"/>
              </a:lnSpc>
              <a:spcAft>
                <a:spcPts val="600"/>
              </a:spcAft>
            </a:pPr>
            <a:endParaRPr lang="en-US" sz="2400" dirty="0">
              <a:effectLst>
                <a:glow rad="139700">
                  <a:schemeClr val="accent3">
                    <a:satMod val="175000"/>
                    <a:alpha val="40000"/>
                  </a:schemeClr>
                </a:glow>
              </a:effectLst>
              <a:latin typeface="Bradley Hand" pitchFamily="2" charset="77"/>
            </a:endParaRPr>
          </a:p>
          <a:p>
            <a:pPr>
              <a:lnSpc>
                <a:spcPct val="90000"/>
              </a:lnSpc>
              <a:spcAft>
                <a:spcPts val="600"/>
              </a:spcAft>
            </a:pPr>
            <a:r>
              <a:rPr lang="en-US" sz="2400" dirty="0">
                <a:effectLst>
                  <a:glow rad="139700">
                    <a:schemeClr val="accent3">
                      <a:satMod val="175000"/>
                      <a:alpha val="40000"/>
                    </a:schemeClr>
                  </a:glow>
                </a:effectLst>
                <a:latin typeface="Bradley Hand" pitchFamily="2" charset="77"/>
                <a:hlinkClick r:id="rId2"/>
              </a:rPr>
              <a:t>Amazon ”machine learning” tool did not like women.</a:t>
            </a:r>
            <a:endParaRPr lang="en-US" sz="2400" dirty="0">
              <a:effectLst>
                <a:glow rad="139700">
                  <a:schemeClr val="accent3">
                    <a:satMod val="175000"/>
                    <a:alpha val="40000"/>
                  </a:schemeClr>
                </a:glow>
              </a:effectLst>
              <a:latin typeface="Bradley Hand" pitchFamily="2" charset="77"/>
            </a:endParaRPr>
          </a:p>
          <a:p>
            <a:pPr>
              <a:lnSpc>
                <a:spcPct val="90000"/>
              </a:lnSpc>
              <a:spcAft>
                <a:spcPts val="600"/>
              </a:spcAft>
            </a:pPr>
            <a:endParaRPr lang="en-US" sz="2400" dirty="0">
              <a:effectLst>
                <a:glow rad="139700">
                  <a:schemeClr val="accent3">
                    <a:satMod val="175000"/>
                    <a:alpha val="40000"/>
                  </a:schemeClr>
                </a:glow>
              </a:effectLst>
              <a:latin typeface="Bradley Hand" pitchFamily="2" charset="77"/>
            </a:endParaRPr>
          </a:p>
          <a:p>
            <a:pPr>
              <a:lnSpc>
                <a:spcPct val="90000"/>
              </a:lnSpc>
              <a:spcAft>
                <a:spcPts val="600"/>
              </a:spcAft>
            </a:pPr>
            <a:r>
              <a:rPr lang="en-IN" dirty="0">
                <a:latin typeface="Bradley Hand" pitchFamily="2" charset="77"/>
              </a:rPr>
              <a:t>That is because Amazon’s computer models were trained to vet applicants by observing patterns in resumes submitted to the company over a 10-year period. Most came from men, a reflection of male dominance across the tech industry.</a:t>
            </a:r>
            <a:endParaRPr lang="en-US" sz="2400" dirty="0">
              <a:effectLst>
                <a:glow rad="139700">
                  <a:schemeClr val="accent3">
                    <a:satMod val="175000"/>
                    <a:alpha val="40000"/>
                  </a:schemeClr>
                </a:glow>
              </a:effectLst>
              <a:latin typeface="Bradley Hand" pitchFamily="2" charset="77"/>
            </a:endParaRPr>
          </a:p>
          <a:p>
            <a:pPr>
              <a:lnSpc>
                <a:spcPct val="90000"/>
              </a:lnSpc>
              <a:spcAft>
                <a:spcPts val="600"/>
              </a:spcAft>
            </a:pPr>
            <a:endParaRPr lang="en-US" dirty="0">
              <a:effectLst>
                <a:glow rad="139700">
                  <a:schemeClr val="accent3">
                    <a:satMod val="175000"/>
                    <a:alpha val="40000"/>
                  </a:schemeClr>
                </a:glow>
              </a:effectLst>
            </a:endParaRPr>
          </a:p>
          <a:p>
            <a:pPr>
              <a:lnSpc>
                <a:spcPct val="90000"/>
              </a:lnSpc>
              <a:spcAft>
                <a:spcPts val="600"/>
              </a:spcAft>
            </a:pPr>
            <a:endParaRPr lang="en-US" dirty="0">
              <a:effectLst>
                <a:glow rad="139700">
                  <a:schemeClr val="accent3">
                    <a:satMod val="175000"/>
                    <a:alpha val="40000"/>
                  </a:schemeClr>
                </a:glow>
              </a:effectLst>
            </a:endParaRPr>
          </a:p>
          <a:p>
            <a:pPr>
              <a:lnSpc>
                <a:spcPct val="90000"/>
              </a:lnSpc>
              <a:spcAft>
                <a:spcPts val="600"/>
              </a:spcAft>
            </a:pPr>
            <a:endParaRPr lang="en-US" dirty="0">
              <a:effectLst>
                <a:glow rad="139700">
                  <a:schemeClr val="accent3">
                    <a:satMod val="175000"/>
                    <a:alpha val="40000"/>
                  </a:schemeClr>
                </a:glow>
              </a:effectLst>
            </a:endParaRPr>
          </a:p>
        </p:txBody>
      </p:sp>
      <p:sp>
        <p:nvSpPr>
          <p:cNvPr id="2" name="Date Placeholder 1">
            <a:extLst>
              <a:ext uri="{FF2B5EF4-FFF2-40B4-BE49-F238E27FC236}">
                <a16:creationId xmlns:a16="http://schemas.microsoft.com/office/drawing/2014/main" id="{55A48ACF-C4B8-7F47-B345-6B71CC9EB81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accent2"/>
                </a:solidFill>
              </a:rPr>
              <a:t>COPYRIGHT © AMIT PANDEY</a:t>
            </a:r>
          </a:p>
        </p:txBody>
      </p:sp>
      <p:sp>
        <p:nvSpPr>
          <p:cNvPr id="3" name="Slide Number Placeholder 2">
            <a:extLst>
              <a:ext uri="{FF2B5EF4-FFF2-40B4-BE49-F238E27FC236}">
                <a16:creationId xmlns:a16="http://schemas.microsoft.com/office/drawing/2014/main" id="{79029A28-A339-F84F-8905-F9ECBC1A27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7CE633F-9882-4A5C-83A2-1109D0C73261}" type="slidenum">
              <a:rPr lang="en-US">
                <a:solidFill>
                  <a:schemeClr val="accent2"/>
                </a:solidFill>
                <a:latin typeface="Bradley Hand" pitchFamily="2" charset="77"/>
              </a:rPr>
              <a:pPr>
                <a:spcAft>
                  <a:spcPts val="600"/>
                </a:spcAft>
              </a:pPr>
              <a:t>22</a:t>
            </a:fld>
            <a:endParaRPr lang="en-US" dirty="0">
              <a:solidFill>
                <a:schemeClr val="accent2"/>
              </a:solidFill>
              <a:latin typeface="Bradley Hand" pitchFamily="2" charset="77"/>
            </a:endParaRPr>
          </a:p>
        </p:txBody>
      </p:sp>
      <p:cxnSp>
        <p:nvCxnSpPr>
          <p:cNvPr id="145" name="Straight Connector 14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7" name="Picture 6" descr="A picture containing text, indoor, computer&#10;&#10;Description automatically generated">
            <a:extLst>
              <a:ext uri="{FF2B5EF4-FFF2-40B4-BE49-F238E27FC236}">
                <a16:creationId xmlns:a16="http://schemas.microsoft.com/office/drawing/2014/main" id="{0768C862-6AC6-9849-8E6B-AC6E38AAE15F}"/>
              </a:ext>
            </a:extLst>
          </p:cNvPr>
          <p:cNvPicPr>
            <a:picLocks noChangeAspect="1"/>
          </p:cNvPicPr>
          <p:nvPr/>
        </p:nvPicPr>
        <p:blipFill>
          <a:blip r:embed="rId3"/>
          <a:stretch>
            <a:fillRect/>
          </a:stretch>
        </p:blipFill>
        <p:spPr>
          <a:xfrm>
            <a:off x="6886959" y="1991030"/>
            <a:ext cx="4589151" cy="3238728"/>
          </a:xfrm>
          <a:prstGeom prst="rect">
            <a:avLst/>
          </a:prstGeom>
        </p:spPr>
      </p:pic>
    </p:spTree>
    <p:extLst>
      <p:ext uri="{BB962C8B-B14F-4D97-AF65-F5344CB8AC3E}">
        <p14:creationId xmlns:p14="http://schemas.microsoft.com/office/powerpoint/2010/main" val="2895164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37" name="Rectangle 136">
            <a:extLst>
              <a:ext uri="{FF2B5EF4-FFF2-40B4-BE49-F238E27FC236}">
                <a16:creationId xmlns:a16="http://schemas.microsoft.com/office/drawing/2014/main" id="{330C0765-5A38-4A34-880C-9CC4C2E14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Graphic 15">
            <a:extLst>
              <a:ext uri="{FF2B5EF4-FFF2-40B4-BE49-F238E27FC236}">
                <a16:creationId xmlns:a16="http://schemas.microsoft.com/office/drawing/2014/main" id="{B7DA268A-F88C-4936-8401-97C8C9861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1450" y="122968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1" name="Graphic 14">
            <a:extLst>
              <a:ext uri="{FF2B5EF4-FFF2-40B4-BE49-F238E27FC236}">
                <a16:creationId xmlns:a16="http://schemas.microsoft.com/office/drawing/2014/main" id="{2E48EAB8-CD1C-4BF5-A92C-BA11919E6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30230" y="145898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43" name="Graphic 16">
            <a:extLst>
              <a:ext uri="{FF2B5EF4-FFF2-40B4-BE49-F238E27FC236}">
                <a16:creationId xmlns:a16="http://schemas.microsoft.com/office/drawing/2014/main" id="{F66F957D-AE64-4187-90D7-B24F1CC27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5910" y="1974124"/>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7D477112-DBE7-9F49-AC5B-A5554B5DAF03}"/>
              </a:ext>
            </a:extLst>
          </p:cNvPr>
          <p:cNvSpPr txBox="1"/>
          <p:nvPr/>
        </p:nvSpPr>
        <p:spPr>
          <a:xfrm>
            <a:off x="699883" y="1368724"/>
            <a:ext cx="5908007" cy="4307015"/>
          </a:xfrm>
          <a:prstGeom prst="rect">
            <a:avLst/>
          </a:prstGeom>
        </p:spPr>
        <p:txBody>
          <a:bodyPr vert="horz" lIns="91440" tIns="45720" rIns="91440" bIns="45720" rtlCol="0" anchor="t">
            <a:normAutofit fontScale="70000" lnSpcReduction="20000"/>
          </a:bodyPr>
          <a:lstStyle/>
          <a:p>
            <a:pPr>
              <a:lnSpc>
                <a:spcPct val="90000"/>
              </a:lnSpc>
              <a:spcAft>
                <a:spcPts val="600"/>
              </a:spcAft>
            </a:pPr>
            <a:r>
              <a:rPr lang="en-US" sz="3400" dirty="0">
                <a:effectLst>
                  <a:glow rad="139700">
                    <a:schemeClr val="accent3">
                      <a:satMod val="175000"/>
                      <a:alpha val="40000"/>
                    </a:schemeClr>
                  </a:glow>
                </a:effectLst>
                <a:latin typeface="Bradley Hand" pitchFamily="2" charset="77"/>
              </a:rPr>
              <a:t>Sampling bias – Case study 4</a:t>
            </a:r>
          </a:p>
          <a:p>
            <a:pPr>
              <a:lnSpc>
                <a:spcPct val="90000"/>
              </a:lnSpc>
              <a:spcAft>
                <a:spcPts val="600"/>
              </a:spcAft>
            </a:pPr>
            <a:endParaRPr lang="en-US" sz="2400" dirty="0">
              <a:effectLst>
                <a:glow rad="139700">
                  <a:schemeClr val="accent3">
                    <a:satMod val="175000"/>
                    <a:alpha val="40000"/>
                  </a:schemeClr>
                </a:glow>
              </a:effectLst>
              <a:latin typeface="Bradley Hand" pitchFamily="2" charset="77"/>
            </a:endParaRPr>
          </a:p>
          <a:p>
            <a:pPr>
              <a:lnSpc>
                <a:spcPct val="90000"/>
              </a:lnSpc>
              <a:spcAft>
                <a:spcPts val="600"/>
              </a:spcAft>
            </a:pPr>
            <a:r>
              <a:rPr lang="en-US" sz="2400" dirty="0">
                <a:effectLst>
                  <a:glow rad="139700">
                    <a:schemeClr val="accent3">
                      <a:satMod val="175000"/>
                      <a:alpha val="40000"/>
                    </a:schemeClr>
                  </a:glow>
                </a:effectLst>
                <a:latin typeface="Bradley Hand" pitchFamily="2" charset="77"/>
                <a:hlinkClick r:id="rId2"/>
              </a:rPr>
              <a:t>Selection biased in “Case controlled Studies”</a:t>
            </a:r>
            <a:endParaRPr lang="en-US" sz="2400" dirty="0">
              <a:effectLst>
                <a:glow rad="139700">
                  <a:schemeClr val="accent3">
                    <a:satMod val="175000"/>
                    <a:alpha val="40000"/>
                  </a:schemeClr>
                </a:glow>
              </a:effectLst>
              <a:latin typeface="Bradley Hand" pitchFamily="2" charset="77"/>
            </a:endParaRPr>
          </a:p>
          <a:p>
            <a:pPr>
              <a:lnSpc>
                <a:spcPct val="90000"/>
              </a:lnSpc>
              <a:spcAft>
                <a:spcPts val="600"/>
              </a:spcAft>
            </a:pPr>
            <a:endParaRPr lang="en-US" sz="2400" dirty="0">
              <a:effectLst>
                <a:glow rad="139700">
                  <a:schemeClr val="accent3">
                    <a:satMod val="175000"/>
                    <a:alpha val="40000"/>
                  </a:schemeClr>
                </a:glow>
              </a:effectLst>
              <a:latin typeface="Bradley Hand" pitchFamily="2" charset="77"/>
            </a:endParaRPr>
          </a:p>
          <a:p>
            <a:pPr>
              <a:lnSpc>
                <a:spcPct val="120000"/>
              </a:lnSpc>
              <a:spcAft>
                <a:spcPts val="600"/>
              </a:spcAft>
            </a:pPr>
            <a:r>
              <a:rPr lang="en-IN" sz="2600" dirty="0">
                <a:latin typeface="Bradley Hand" pitchFamily="2" charset="77"/>
              </a:rPr>
              <a:t>In a case-control study selection bias occurs when subjects for the "control" group are not truly representative of the population that produced the cases. Remember that in a case-control study the controls are used to estimate the exposure distribution (i.e., the proportion having the exposure) in the population from which the cases arose. The exposure distribution in cases is then compared to the exposure distribution in the controls in order to compute the odds ratio as a measure of association.</a:t>
            </a:r>
            <a:endParaRPr lang="en-US" sz="2600" dirty="0">
              <a:effectLst>
                <a:glow rad="139700">
                  <a:schemeClr val="accent3">
                    <a:satMod val="175000"/>
                    <a:alpha val="40000"/>
                  </a:schemeClr>
                </a:glow>
              </a:effectLst>
              <a:latin typeface="Bradley Hand" pitchFamily="2" charset="77"/>
            </a:endParaRPr>
          </a:p>
          <a:p>
            <a:pPr>
              <a:lnSpc>
                <a:spcPct val="90000"/>
              </a:lnSpc>
              <a:spcAft>
                <a:spcPts val="600"/>
              </a:spcAft>
            </a:pPr>
            <a:endParaRPr lang="en-US" dirty="0">
              <a:effectLst>
                <a:glow rad="139700">
                  <a:schemeClr val="accent3">
                    <a:satMod val="175000"/>
                    <a:alpha val="40000"/>
                  </a:schemeClr>
                </a:glow>
              </a:effectLst>
            </a:endParaRPr>
          </a:p>
          <a:p>
            <a:pPr>
              <a:lnSpc>
                <a:spcPct val="90000"/>
              </a:lnSpc>
              <a:spcAft>
                <a:spcPts val="600"/>
              </a:spcAft>
            </a:pPr>
            <a:endParaRPr lang="en-US" dirty="0">
              <a:effectLst>
                <a:glow rad="139700">
                  <a:schemeClr val="accent3">
                    <a:satMod val="175000"/>
                    <a:alpha val="40000"/>
                  </a:schemeClr>
                </a:glow>
              </a:effectLst>
            </a:endParaRPr>
          </a:p>
          <a:p>
            <a:pPr>
              <a:lnSpc>
                <a:spcPct val="90000"/>
              </a:lnSpc>
              <a:spcAft>
                <a:spcPts val="600"/>
              </a:spcAft>
            </a:pPr>
            <a:endParaRPr lang="en-US" dirty="0">
              <a:effectLst>
                <a:glow rad="139700">
                  <a:schemeClr val="accent3">
                    <a:satMod val="175000"/>
                    <a:alpha val="40000"/>
                  </a:schemeClr>
                </a:glow>
              </a:effectLst>
            </a:endParaRPr>
          </a:p>
        </p:txBody>
      </p:sp>
      <p:sp>
        <p:nvSpPr>
          <p:cNvPr id="2" name="Date Placeholder 1">
            <a:extLst>
              <a:ext uri="{FF2B5EF4-FFF2-40B4-BE49-F238E27FC236}">
                <a16:creationId xmlns:a16="http://schemas.microsoft.com/office/drawing/2014/main" id="{55A48ACF-C4B8-7F47-B345-6B71CC9EB817}"/>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accent2"/>
                </a:solidFill>
              </a:rPr>
              <a:t>COPYRIGHT © AMIT PANDEY</a:t>
            </a:r>
          </a:p>
        </p:txBody>
      </p:sp>
      <p:sp>
        <p:nvSpPr>
          <p:cNvPr id="3" name="Slide Number Placeholder 2">
            <a:extLst>
              <a:ext uri="{FF2B5EF4-FFF2-40B4-BE49-F238E27FC236}">
                <a16:creationId xmlns:a16="http://schemas.microsoft.com/office/drawing/2014/main" id="{79029A28-A339-F84F-8905-F9ECBC1A27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7CE633F-9882-4A5C-83A2-1109D0C73261}" type="slidenum">
              <a:rPr lang="en-US">
                <a:solidFill>
                  <a:schemeClr val="accent2"/>
                </a:solidFill>
                <a:latin typeface="Bradley Hand" pitchFamily="2" charset="77"/>
              </a:rPr>
              <a:pPr>
                <a:spcAft>
                  <a:spcPts val="600"/>
                </a:spcAft>
              </a:pPr>
              <a:t>23</a:t>
            </a:fld>
            <a:endParaRPr lang="en-US" dirty="0">
              <a:solidFill>
                <a:schemeClr val="accent2"/>
              </a:solidFill>
              <a:latin typeface="Bradley Hand" pitchFamily="2" charset="77"/>
            </a:endParaRPr>
          </a:p>
        </p:txBody>
      </p:sp>
      <p:cxnSp>
        <p:nvCxnSpPr>
          <p:cNvPr id="145" name="Straight Connector 14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pic>
        <p:nvPicPr>
          <p:cNvPr id="12290" name="Picture 2" descr="Case Control - Quantitative Study Designs - LibGuides at Deakin University">
            <a:extLst>
              <a:ext uri="{FF2B5EF4-FFF2-40B4-BE49-F238E27FC236}">
                <a16:creationId xmlns:a16="http://schemas.microsoft.com/office/drawing/2014/main" id="{96356820-BAAA-D14E-99F8-27833F2E1D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897" y="1864146"/>
            <a:ext cx="4831286" cy="3492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992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44DFAA-785A-7C4D-92AC-43D77E15C27D}"/>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F48D0D72-D7EB-4B44-8AA0-78AE2FA110D9}"/>
              </a:ext>
            </a:extLst>
          </p:cNvPr>
          <p:cNvSpPr>
            <a:spLocks noGrp="1"/>
          </p:cNvSpPr>
          <p:nvPr>
            <p:ph type="sldNum" sz="quarter" idx="12"/>
          </p:nvPr>
        </p:nvSpPr>
        <p:spPr/>
        <p:txBody>
          <a:bodyPr/>
          <a:lstStyle/>
          <a:p>
            <a:fld id="{27CE633F-9882-4A5C-83A2-1109D0C73261}" type="slidenum">
              <a:rPr lang="en-US" smtClean="0">
                <a:latin typeface="Bradley Hand" pitchFamily="2" charset="77"/>
              </a:rPr>
              <a:t>24</a:t>
            </a:fld>
            <a:endParaRPr lang="en-US">
              <a:latin typeface="Bradley Hand" pitchFamily="2" charset="77"/>
            </a:endParaRPr>
          </a:p>
        </p:txBody>
      </p:sp>
      <p:sp>
        <p:nvSpPr>
          <p:cNvPr id="4" name="TextBox 3">
            <a:extLst>
              <a:ext uri="{FF2B5EF4-FFF2-40B4-BE49-F238E27FC236}">
                <a16:creationId xmlns:a16="http://schemas.microsoft.com/office/drawing/2014/main" id="{C4D66236-1121-BA48-AFA3-B2201836D2DA}"/>
              </a:ext>
            </a:extLst>
          </p:cNvPr>
          <p:cNvSpPr txBox="1"/>
          <p:nvPr/>
        </p:nvSpPr>
        <p:spPr>
          <a:xfrm>
            <a:off x="932130" y="269397"/>
            <a:ext cx="5346335" cy="646331"/>
          </a:xfrm>
          <a:prstGeom prst="rect">
            <a:avLst/>
          </a:prstGeom>
          <a:noFill/>
        </p:spPr>
        <p:txBody>
          <a:bodyPr wrap="none" rtlCol="0">
            <a:spAutoFit/>
          </a:bodyPr>
          <a:lstStyle/>
          <a:p>
            <a:r>
              <a:rPr lang="en-US" sz="3600" dirty="0">
                <a:effectLst>
                  <a:glow rad="139700">
                    <a:schemeClr val="accent3">
                      <a:satMod val="175000"/>
                      <a:alpha val="40000"/>
                    </a:schemeClr>
                  </a:glow>
                </a:effectLst>
                <a:latin typeface="Bradley Hand" pitchFamily="2" charset="77"/>
              </a:rPr>
              <a:t>Sampling Bias Examples</a:t>
            </a:r>
          </a:p>
        </p:txBody>
      </p:sp>
      <p:sp>
        <p:nvSpPr>
          <p:cNvPr id="5" name="TextBox 4">
            <a:extLst>
              <a:ext uri="{FF2B5EF4-FFF2-40B4-BE49-F238E27FC236}">
                <a16:creationId xmlns:a16="http://schemas.microsoft.com/office/drawing/2014/main" id="{F4B928A4-D82F-6B45-9861-0E65FD7D37FC}"/>
              </a:ext>
            </a:extLst>
          </p:cNvPr>
          <p:cNvSpPr txBox="1"/>
          <p:nvPr/>
        </p:nvSpPr>
        <p:spPr>
          <a:xfrm>
            <a:off x="1113183" y="1630017"/>
            <a:ext cx="9514143" cy="3139321"/>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Bradley Hand" pitchFamily="2" charset="77"/>
              </a:rPr>
              <a:t>Sampling from specific area – certain cities, particular subsection of population</a:t>
            </a:r>
          </a:p>
          <a:p>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Self-selection bias – when you have control over the selection of subject from the population</a:t>
            </a:r>
          </a:p>
          <a:p>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Exclusion bias – excluding groups from the population while selecting sample</a:t>
            </a:r>
          </a:p>
          <a:p>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Healthy user bias – selecting healthier subjects from the population</a:t>
            </a:r>
          </a:p>
          <a:p>
            <a:endParaRPr lang="en-US" dirty="0">
              <a:latin typeface="Bradley Hand" pitchFamily="2" charset="77"/>
            </a:endParaRPr>
          </a:p>
          <a:p>
            <a:pPr marL="285750" indent="-285750">
              <a:buFont typeface="Arial" panose="020B0604020202020204" pitchFamily="34" charset="0"/>
              <a:buChar char="•"/>
            </a:pPr>
            <a:r>
              <a:rPr lang="en-US" dirty="0" err="1">
                <a:latin typeface="Bradley Hand" pitchFamily="2" charset="77"/>
              </a:rPr>
              <a:t>Berkson’s</a:t>
            </a:r>
            <a:r>
              <a:rPr lang="en-US" dirty="0">
                <a:latin typeface="Bradley Hand" pitchFamily="2" charset="77"/>
              </a:rPr>
              <a:t> fallacy – selecting unhealthier subjects from the population</a:t>
            </a:r>
          </a:p>
          <a:p>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Survivorship bias – selecting only surviving subjects</a:t>
            </a:r>
          </a:p>
        </p:txBody>
      </p:sp>
    </p:spTree>
    <p:extLst>
      <p:ext uri="{BB962C8B-B14F-4D97-AF65-F5344CB8AC3E}">
        <p14:creationId xmlns:p14="http://schemas.microsoft.com/office/powerpoint/2010/main" val="1836810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B964D3-C9D3-D544-9896-C7F0A67D962D}"/>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6986E66E-EA11-304F-96FF-DA28500053FB}"/>
              </a:ext>
            </a:extLst>
          </p:cNvPr>
          <p:cNvSpPr>
            <a:spLocks noGrp="1"/>
          </p:cNvSpPr>
          <p:nvPr>
            <p:ph type="sldNum" sz="quarter" idx="12"/>
          </p:nvPr>
        </p:nvSpPr>
        <p:spPr/>
        <p:txBody>
          <a:bodyPr/>
          <a:lstStyle/>
          <a:p>
            <a:fld id="{27CE633F-9882-4A5C-83A2-1109D0C73261}" type="slidenum">
              <a:rPr lang="en-US" smtClean="0">
                <a:latin typeface="Bradley Hand" pitchFamily="2" charset="77"/>
              </a:rPr>
              <a:t>25</a:t>
            </a:fld>
            <a:endParaRPr lang="en-US">
              <a:latin typeface="Bradley Hand" pitchFamily="2" charset="77"/>
            </a:endParaRPr>
          </a:p>
        </p:txBody>
      </p:sp>
      <p:sp>
        <p:nvSpPr>
          <p:cNvPr id="4" name="TextBox 3">
            <a:extLst>
              <a:ext uri="{FF2B5EF4-FFF2-40B4-BE49-F238E27FC236}">
                <a16:creationId xmlns:a16="http://schemas.microsoft.com/office/drawing/2014/main" id="{157136AC-6605-9E41-9515-F8470612BCA5}"/>
              </a:ext>
            </a:extLst>
          </p:cNvPr>
          <p:cNvSpPr txBox="1"/>
          <p:nvPr/>
        </p:nvSpPr>
        <p:spPr>
          <a:xfrm>
            <a:off x="932130" y="269397"/>
            <a:ext cx="3401893" cy="646331"/>
          </a:xfrm>
          <a:prstGeom prst="rect">
            <a:avLst/>
          </a:prstGeom>
          <a:noFill/>
        </p:spPr>
        <p:txBody>
          <a:bodyPr wrap="none" rtlCol="0">
            <a:spAutoFit/>
          </a:bodyPr>
          <a:lstStyle/>
          <a:p>
            <a:r>
              <a:rPr lang="en-US" sz="3600" dirty="0">
                <a:effectLst>
                  <a:glow rad="139700">
                    <a:schemeClr val="accent3">
                      <a:satMod val="175000"/>
                      <a:alpha val="40000"/>
                    </a:schemeClr>
                  </a:glow>
                </a:effectLst>
                <a:latin typeface="Bradley Hand" pitchFamily="2" charset="77"/>
              </a:rPr>
              <a:t>Sampling Risk</a:t>
            </a:r>
          </a:p>
        </p:txBody>
      </p:sp>
      <p:sp>
        <p:nvSpPr>
          <p:cNvPr id="5" name="Rectangle 4">
            <a:extLst>
              <a:ext uri="{FF2B5EF4-FFF2-40B4-BE49-F238E27FC236}">
                <a16:creationId xmlns:a16="http://schemas.microsoft.com/office/drawing/2014/main" id="{51E09E15-C8B1-E946-AE19-6F98B4218009}"/>
              </a:ext>
            </a:extLst>
          </p:cNvPr>
          <p:cNvSpPr/>
          <p:nvPr/>
        </p:nvSpPr>
        <p:spPr>
          <a:xfrm>
            <a:off x="1225685" y="1705355"/>
            <a:ext cx="10058400" cy="3744936"/>
          </a:xfrm>
          <a:prstGeom prst="rect">
            <a:avLst/>
          </a:prstGeom>
        </p:spPr>
        <p:txBody>
          <a:bodyPr wrap="square">
            <a:spAutoFit/>
          </a:bodyPr>
          <a:lstStyle/>
          <a:p>
            <a:r>
              <a:rPr lang="en-IN" sz="1867" b="1" dirty="0">
                <a:solidFill>
                  <a:srgbClr val="000000"/>
                </a:solidFill>
                <a:latin typeface="Bradley Hand" pitchFamily="2" charset="77"/>
              </a:rPr>
              <a:t>Size Bias:</a:t>
            </a:r>
            <a:endParaRPr lang="en-IN" sz="1867" b="1" dirty="0">
              <a:latin typeface="Bradley Hand" pitchFamily="2" charset="77"/>
            </a:endParaRPr>
          </a:p>
          <a:p>
            <a:r>
              <a:rPr lang="en-IN" dirty="0">
                <a:solidFill>
                  <a:srgbClr val="000000"/>
                </a:solidFill>
                <a:latin typeface="Bradley Hand" pitchFamily="2" charset="77"/>
              </a:rPr>
              <a:t>One “particular” subgroup in a population is likely to be over-represented or under-represented due to its size</a:t>
            </a:r>
            <a:endParaRPr lang="en-IN" dirty="0">
              <a:latin typeface="Bradley Hand" pitchFamily="2" charset="77"/>
            </a:endParaRPr>
          </a:p>
          <a:p>
            <a:endParaRPr lang="en-IN" sz="1867" b="1" dirty="0">
              <a:solidFill>
                <a:srgbClr val="000000"/>
              </a:solidFill>
              <a:latin typeface="Bradley Hand" pitchFamily="2" charset="77"/>
            </a:endParaRPr>
          </a:p>
          <a:p>
            <a:r>
              <a:rPr lang="en-IN" sz="1867" b="1" dirty="0">
                <a:solidFill>
                  <a:srgbClr val="000000"/>
                </a:solidFill>
                <a:latin typeface="Bradley Hand" pitchFamily="2" charset="77"/>
              </a:rPr>
              <a:t>Incorrect Response Bias:</a:t>
            </a:r>
            <a:endParaRPr lang="en-IN" sz="1867" b="1" dirty="0">
              <a:latin typeface="Bradley Hand" pitchFamily="2" charset="77"/>
            </a:endParaRPr>
          </a:p>
          <a:p>
            <a:r>
              <a:rPr lang="en-IN" dirty="0">
                <a:solidFill>
                  <a:srgbClr val="000000"/>
                </a:solidFill>
                <a:latin typeface="Bradley Hand" pitchFamily="2" charset="77"/>
              </a:rPr>
              <a:t>A major problem with surveys is that you can never be sure that the person is “actually” responding truthfully.</a:t>
            </a:r>
            <a:endParaRPr lang="en-IN" dirty="0">
              <a:latin typeface="Bradley Hand" pitchFamily="2" charset="77"/>
            </a:endParaRPr>
          </a:p>
          <a:p>
            <a:endParaRPr lang="en-IN" sz="1867" b="1" dirty="0">
              <a:solidFill>
                <a:srgbClr val="000000"/>
              </a:solidFill>
              <a:latin typeface="Bradley Hand" pitchFamily="2" charset="77"/>
            </a:endParaRPr>
          </a:p>
          <a:p>
            <a:r>
              <a:rPr lang="en-IN" sz="1867" b="1" dirty="0">
                <a:solidFill>
                  <a:srgbClr val="000000"/>
                </a:solidFill>
                <a:latin typeface="Bradley Hand" pitchFamily="2" charset="77"/>
              </a:rPr>
              <a:t>Non-Response Bias:</a:t>
            </a:r>
            <a:endParaRPr lang="en-IN" sz="1867" b="1" dirty="0">
              <a:latin typeface="Bradley Hand" pitchFamily="2" charset="77"/>
            </a:endParaRPr>
          </a:p>
          <a:p>
            <a:r>
              <a:rPr lang="en-IN" dirty="0">
                <a:solidFill>
                  <a:srgbClr val="000000"/>
                </a:solidFill>
                <a:latin typeface="Bradley Hand" pitchFamily="2" charset="77"/>
              </a:rPr>
              <a:t>One of the biggest problems in survey is that most people just don’t want to be bothered taking the time to respond to a poll of any kind</a:t>
            </a:r>
            <a:endParaRPr lang="en-IN" dirty="0">
              <a:latin typeface="Bradley Hand" pitchFamily="2" charset="77"/>
            </a:endParaRPr>
          </a:p>
          <a:p>
            <a:br>
              <a:rPr lang="en-IN" dirty="0">
                <a:latin typeface="Bradley Hand" pitchFamily="2" charset="77"/>
              </a:rPr>
            </a:br>
            <a:endParaRPr lang="en-US" dirty="0">
              <a:latin typeface="Bradley Hand" pitchFamily="2" charset="77"/>
            </a:endParaRPr>
          </a:p>
        </p:txBody>
      </p:sp>
    </p:spTree>
    <p:extLst>
      <p:ext uri="{BB962C8B-B14F-4D97-AF65-F5344CB8AC3E}">
        <p14:creationId xmlns:p14="http://schemas.microsoft.com/office/powerpoint/2010/main" val="3008235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D30BB5-A4B2-1249-A387-582B02AE21C6}"/>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1768CA2-6C67-144D-AEC5-1729E81FBB64}"/>
              </a:ext>
            </a:extLst>
          </p:cNvPr>
          <p:cNvSpPr>
            <a:spLocks noGrp="1"/>
          </p:cNvSpPr>
          <p:nvPr>
            <p:ph type="sldNum" sz="quarter" idx="12"/>
          </p:nvPr>
        </p:nvSpPr>
        <p:spPr/>
        <p:txBody>
          <a:bodyPr/>
          <a:lstStyle/>
          <a:p>
            <a:fld id="{27CE633F-9882-4A5C-83A2-1109D0C73261}" type="slidenum">
              <a:rPr lang="en-US" smtClean="0">
                <a:latin typeface="Bradley Hand" pitchFamily="2" charset="77"/>
              </a:rPr>
              <a:t>26</a:t>
            </a:fld>
            <a:endParaRPr lang="en-US">
              <a:latin typeface="Bradley Hand" pitchFamily="2" charset="77"/>
            </a:endParaRPr>
          </a:p>
        </p:txBody>
      </p:sp>
      <p:sp>
        <p:nvSpPr>
          <p:cNvPr id="4" name="TextBox 3">
            <a:extLst>
              <a:ext uri="{FF2B5EF4-FFF2-40B4-BE49-F238E27FC236}">
                <a16:creationId xmlns:a16="http://schemas.microsoft.com/office/drawing/2014/main" id="{AE66B750-23BF-C644-B767-10ED46AAB79F}"/>
              </a:ext>
            </a:extLst>
          </p:cNvPr>
          <p:cNvSpPr txBox="1"/>
          <p:nvPr/>
        </p:nvSpPr>
        <p:spPr>
          <a:xfrm>
            <a:off x="932130" y="269397"/>
            <a:ext cx="4713150" cy="646331"/>
          </a:xfrm>
          <a:prstGeom prst="rect">
            <a:avLst/>
          </a:prstGeom>
          <a:noFill/>
        </p:spPr>
        <p:txBody>
          <a:bodyPr wrap="none" rtlCol="0">
            <a:spAutoFit/>
          </a:bodyPr>
          <a:lstStyle/>
          <a:p>
            <a:r>
              <a:rPr lang="en-US" sz="3600" dirty="0">
                <a:effectLst>
                  <a:glow rad="139700">
                    <a:schemeClr val="accent3">
                      <a:satMod val="175000"/>
                      <a:alpha val="40000"/>
                    </a:schemeClr>
                  </a:glow>
                </a:effectLst>
                <a:latin typeface="Bradley Hand" pitchFamily="2" charset="77"/>
              </a:rPr>
              <a:t>Sampling Techniques</a:t>
            </a:r>
          </a:p>
        </p:txBody>
      </p:sp>
      <p:sp>
        <p:nvSpPr>
          <p:cNvPr id="5" name="TextBox 4">
            <a:extLst>
              <a:ext uri="{FF2B5EF4-FFF2-40B4-BE49-F238E27FC236}">
                <a16:creationId xmlns:a16="http://schemas.microsoft.com/office/drawing/2014/main" id="{1A0AEC90-8CC0-CE4C-8610-4831E9D9E4E3}"/>
              </a:ext>
            </a:extLst>
          </p:cNvPr>
          <p:cNvSpPr txBox="1"/>
          <p:nvPr/>
        </p:nvSpPr>
        <p:spPr>
          <a:xfrm>
            <a:off x="932130" y="876074"/>
            <a:ext cx="3204723" cy="369332"/>
          </a:xfrm>
          <a:prstGeom prst="rect">
            <a:avLst/>
          </a:prstGeom>
          <a:noFill/>
        </p:spPr>
        <p:txBody>
          <a:bodyPr wrap="none" rtlCol="0">
            <a:spAutoFit/>
          </a:bodyPr>
          <a:lstStyle/>
          <a:p>
            <a:r>
              <a:rPr lang="en-US" dirty="0">
                <a:latin typeface="Bradley Hand" pitchFamily="2" charset="77"/>
              </a:rPr>
              <a:t>1. Simple Random Sampling</a:t>
            </a:r>
          </a:p>
        </p:txBody>
      </p:sp>
      <p:sp>
        <p:nvSpPr>
          <p:cNvPr id="7" name="Rectangle 6">
            <a:extLst>
              <a:ext uri="{FF2B5EF4-FFF2-40B4-BE49-F238E27FC236}">
                <a16:creationId xmlns:a16="http://schemas.microsoft.com/office/drawing/2014/main" id="{D2A08677-1F04-FB47-AC5C-55370DB155A0}"/>
              </a:ext>
            </a:extLst>
          </p:cNvPr>
          <p:cNvSpPr/>
          <p:nvPr/>
        </p:nvSpPr>
        <p:spPr>
          <a:xfrm>
            <a:off x="2023637" y="1522405"/>
            <a:ext cx="4072363" cy="4524315"/>
          </a:xfrm>
          <a:prstGeom prst="rect">
            <a:avLst/>
          </a:prstGeom>
        </p:spPr>
        <p:txBody>
          <a:bodyPr wrap="square">
            <a:spAutoFit/>
          </a:bodyPr>
          <a:lstStyle/>
          <a:p>
            <a:r>
              <a:rPr lang="en-US" sz="1600" dirty="0">
                <a:latin typeface="Bradley Hand" pitchFamily="2" charset="77"/>
              </a:rPr>
              <a:t>Manish Kumar Sinha</a:t>
            </a:r>
          </a:p>
          <a:p>
            <a:r>
              <a:rPr lang="en-US" sz="1600" dirty="0">
                <a:latin typeface="Bradley Hand" pitchFamily="2" charset="77"/>
              </a:rPr>
              <a:t>Ekta Garg</a:t>
            </a:r>
          </a:p>
          <a:p>
            <a:r>
              <a:rPr lang="en-US" sz="1600" dirty="0" err="1">
                <a:latin typeface="Bradley Hand" pitchFamily="2" charset="77"/>
              </a:rPr>
              <a:t>Krithishree</a:t>
            </a:r>
            <a:r>
              <a:rPr lang="en-US" sz="1600" dirty="0">
                <a:latin typeface="Bradley Hand" pitchFamily="2" charset="77"/>
              </a:rPr>
              <a:t> V K</a:t>
            </a:r>
          </a:p>
          <a:p>
            <a:r>
              <a:rPr lang="en-US" sz="1600" dirty="0">
                <a:latin typeface="Bradley Hand" pitchFamily="2" charset="77"/>
              </a:rPr>
              <a:t>Shalini Ashish Nair</a:t>
            </a:r>
          </a:p>
          <a:p>
            <a:r>
              <a:rPr lang="en-US" sz="1600" dirty="0">
                <a:latin typeface="Bradley Hand" pitchFamily="2" charset="77"/>
              </a:rPr>
              <a:t>Dileep Kumar </a:t>
            </a:r>
            <a:r>
              <a:rPr lang="en-US" sz="1600" dirty="0" err="1">
                <a:latin typeface="Bradley Hand" pitchFamily="2" charset="77"/>
              </a:rPr>
              <a:t>Gorajala</a:t>
            </a:r>
            <a:endParaRPr lang="en-US" sz="1600" dirty="0">
              <a:latin typeface="Bradley Hand" pitchFamily="2" charset="77"/>
            </a:endParaRPr>
          </a:p>
          <a:p>
            <a:r>
              <a:rPr lang="en-US" sz="1600" dirty="0">
                <a:latin typeface="Bradley Hand" pitchFamily="2" charset="77"/>
              </a:rPr>
              <a:t>Rahul Ramteke</a:t>
            </a:r>
          </a:p>
          <a:p>
            <a:r>
              <a:rPr lang="en-US" sz="1600" dirty="0" err="1">
                <a:latin typeface="Bradley Hand" pitchFamily="2" charset="77"/>
              </a:rPr>
              <a:t>Asmita</a:t>
            </a:r>
            <a:r>
              <a:rPr lang="en-US" sz="1600" dirty="0">
                <a:latin typeface="Bradley Hand" pitchFamily="2" charset="77"/>
              </a:rPr>
              <a:t> </a:t>
            </a:r>
            <a:r>
              <a:rPr lang="en-US" sz="1600" dirty="0" err="1">
                <a:latin typeface="Bradley Hand" pitchFamily="2" charset="77"/>
              </a:rPr>
              <a:t>Moitra</a:t>
            </a:r>
            <a:endParaRPr lang="en-US" sz="1600" dirty="0">
              <a:latin typeface="Bradley Hand" pitchFamily="2" charset="77"/>
            </a:endParaRPr>
          </a:p>
          <a:p>
            <a:r>
              <a:rPr lang="en-US" sz="1600" dirty="0">
                <a:latin typeface="Bradley Hand" pitchFamily="2" charset="77"/>
              </a:rPr>
              <a:t>Vishwas </a:t>
            </a:r>
            <a:r>
              <a:rPr lang="en-US" sz="1600" dirty="0" err="1">
                <a:latin typeface="Bradley Hand" pitchFamily="2" charset="77"/>
              </a:rPr>
              <a:t>Bhale</a:t>
            </a:r>
            <a:endParaRPr lang="en-US" sz="1600" dirty="0">
              <a:latin typeface="Bradley Hand" pitchFamily="2" charset="77"/>
            </a:endParaRPr>
          </a:p>
          <a:p>
            <a:r>
              <a:rPr lang="en-US" sz="1600" dirty="0">
                <a:latin typeface="Bradley Hand" pitchFamily="2" charset="77"/>
              </a:rPr>
              <a:t>Madhuri </a:t>
            </a:r>
            <a:r>
              <a:rPr lang="en-US" sz="1600" dirty="0" err="1">
                <a:latin typeface="Bradley Hand" pitchFamily="2" charset="77"/>
              </a:rPr>
              <a:t>Sampathirao</a:t>
            </a:r>
            <a:endParaRPr lang="en-US" sz="1600" dirty="0">
              <a:latin typeface="Bradley Hand" pitchFamily="2" charset="77"/>
            </a:endParaRPr>
          </a:p>
          <a:p>
            <a:r>
              <a:rPr lang="en-US" sz="1600" dirty="0">
                <a:latin typeface="Bradley Hand" pitchFamily="2" charset="77"/>
              </a:rPr>
              <a:t>Madhur Sharma</a:t>
            </a:r>
          </a:p>
          <a:p>
            <a:r>
              <a:rPr lang="en-US" sz="1600" dirty="0">
                <a:latin typeface="Bradley Hand" pitchFamily="2" charset="77"/>
              </a:rPr>
              <a:t>Srikant </a:t>
            </a:r>
            <a:r>
              <a:rPr lang="en-US" sz="1600" dirty="0" err="1">
                <a:latin typeface="Bradley Hand" pitchFamily="2" charset="77"/>
              </a:rPr>
              <a:t>Hotta</a:t>
            </a:r>
            <a:endParaRPr lang="en-US" sz="1600" dirty="0">
              <a:latin typeface="Bradley Hand" pitchFamily="2" charset="77"/>
            </a:endParaRPr>
          </a:p>
          <a:p>
            <a:r>
              <a:rPr lang="en-US" sz="1600" dirty="0">
                <a:latin typeface="Bradley Hand" pitchFamily="2" charset="77"/>
              </a:rPr>
              <a:t>Nagaraj </a:t>
            </a:r>
            <a:r>
              <a:rPr lang="en-US" sz="1600" dirty="0" err="1">
                <a:latin typeface="Bradley Hand" pitchFamily="2" charset="77"/>
              </a:rPr>
              <a:t>Gotur</a:t>
            </a:r>
            <a:endParaRPr lang="en-US" sz="1600" dirty="0">
              <a:latin typeface="Bradley Hand" pitchFamily="2" charset="77"/>
            </a:endParaRPr>
          </a:p>
          <a:p>
            <a:r>
              <a:rPr lang="en-US" sz="1600" dirty="0" err="1">
                <a:latin typeface="Bradley Hand" pitchFamily="2" charset="77"/>
              </a:rPr>
              <a:t>Sumedhah</a:t>
            </a:r>
            <a:r>
              <a:rPr lang="en-US" sz="1600" dirty="0">
                <a:latin typeface="Bradley Hand" pitchFamily="2" charset="77"/>
              </a:rPr>
              <a:t> </a:t>
            </a:r>
            <a:r>
              <a:rPr lang="en-US" sz="1600" dirty="0" err="1">
                <a:latin typeface="Bradley Hand" pitchFamily="2" charset="77"/>
              </a:rPr>
              <a:t>Chittibabu</a:t>
            </a:r>
            <a:endParaRPr lang="en-US" sz="1600" dirty="0">
              <a:latin typeface="Bradley Hand" pitchFamily="2" charset="77"/>
            </a:endParaRPr>
          </a:p>
          <a:p>
            <a:r>
              <a:rPr lang="en-US" sz="1600" dirty="0" err="1">
                <a:latin typeface="Bradley Hand" pitchFamily="2" charset="77"/>
              </a:rPr>
              <a:t>Kesava</a:t>
            </a:r>
            <a:r>
              <a:rPr lang="en-US" sz="1600" dirty="0">
                <a:latin typeface="Bradley Hand" pitchFamily="2" charset="77"/>
              </a:rPr>
              <a:t> Kumar </a:t>
            </a:r>
            <a:r>
              <a:rPr lang="en-US" sz="1600" dirty="0" err="1">
                <a:latin typeface="Bradley Hand" pitchFamily="2" charset="77"/>
              </a:rPr>
              <a:t>Tammireddi</a:t>
            </a:r>
            <a:endParaRPr lang="en-US" sz="1600" dirty="0">
              <a:latin typeface="Bradley Hand" pitchFamily="2" charset="77"/>
            </a:endParaRPr>
          </a:p>
          <a:p>
            <a:r>
              <a:rPr lang="en-US" sz="1600" dirty="0">
                <a:latin typeface="Bradley Hand" pitchFamily="2" charset="77"/>
              </a:rPr>
              <a:t>Milind </a:t>
            </a:r>
            <a:r>
              <a:rPr lang="en-US" sz="1600" dirty="0" err="1">
                <a:latin typeface="Bradley Hand" pitchFamily="2" charset="77"/>
              </a:rPr>
              <a:t>Borude</a:t>
            </a:r>
            <a:endParaRPr lang="en-US" sz="1600" dirty="0">
              <a:latin typeface="Bradley Hand" pitchFamily="2" charset="77"/>
            </a:endParaRPr>
          </a:p>
          <a:p>
            <a:r>
              <a:rPr lang="en-US" sz="1600" dirty="0">
                <a:latin typeface="Bradley Hand" pitchFamily="2" charset="77"/>
              </a:rPr>
              <a:t>Siva Sankar </a:t>
            </a:r>
            <a:r>
              <a:rPr lang="en-US" sz="1600" dirty="0" err="1">
                <a:latin typeface="Bradley Hand" pitchFamily="2" charset="77"/>
              </a:rPr>
              <a:t>Yendluri</a:t>
            </a:r>
            <a:endParaRPr lang="en-US" sz="1600" dirty="0">
              <a:latin typeface="Bradley Hand" pitchFamily="2" charset="77"/>
            </a:endParaRPr>
          </a:p>
          <a:p>
            <a:r>
              <a:rPr lang="en-US" sz="1600" dirty="0">
                <a:latin typeface="Bradley Hand" pitchFamily="2" charset="77"/>
              </a:rPr>
              <a:t>Anwar Sadiq</a:t>
            </a:r>
          </a:p>
          <a:p>
            <a:r>
              <a:rPr lang="en-US" sz="1600" dirty="0" err="1">
                <a:latin typeface="Bradley Hand" pitchFamily="2" charset="77"/>
              </a:rPr>
              <a:t>Durlabh</a:t>
            </a:r>
            <a:r>
              <a:rPr lang="en-US" sz="1600" dirty="0">
                <a:latin typeface="Bradley Hand" pitchFamily="2" charset="77"/>
              </a:rPr>
              <a:t> Kumar Jha</a:t>
            </a:r>
          </a:p>
        </p:txBody>
      </p:sp>
      <p:sp>
        <p:nvSpPr>
          <p:cNvPr id="8" name="Rectangle 7">
            <a:extLst>
              <a:ext uri="{FF2B5EF4-FFF2-40B4-BE49-F238E27FC236}">
                <a16:creationId xmlns:a16="http://schemas.microsoft.com/office/drawing/2014/main" id="{05474119-1D53-A847-8523-1D98ED1DB6F2}"/>
              </a:ext>
            </a:extLst>
          </p:cNvPr>
          <p:cNvSpPr/>
          <p:nvPr/>
        </p:nvSpPr>
        <p:spPr>
          <a:xfrm>
            <a:off x="7946018" y="2274837"/>
            <a:ext cx="4072363" cy="2308324"/>
          </a:xfrm>
          <a:prstGeom prst="rect">
            <a:avLst/>
          </a:prstGeom>
        </p:spPr>
        <p:txBody>
          <a:bodyPr wrap="square">
            <a:spAutoFit/>
          </a:bodyPr>
          <a:lstStyle/>
          <a:p>
            <a:r>
              <a:rPr lang="en-US" sz="1600" dirty="0">
                <a:latin typeface="Bradley Hand" pitchFamily="2" charset="77"/>
              </a:rPr>
              <a:t>Manish Kumar Sinha</a:t>
            </a:r>
          </a:p>
          <a:p>
            <a:r>
              <a:rPr lang="en-US" sz="1600" dirty="0" err="1">
                <a:latin typeface="Bradley Hand" pitchFamily="2" charset="77"/>
              </a:rPr>
              <a:t>Krithishree</a:t>
            </a:r>
            <a:r>
              <a:rPr lang="en-US" sz="1600" dirty="0">
                <a:latin typeface="Bradley Hand" pitchFamily="2" charset="77"/>
              </a:rPr>
              <a:t> V K</a:t>
            </a:r>
          </a:p>
          <a:p>
            <a:r>
              <a:rPr lang="en-US" sz="1600" dirty="0">
                <a:latin typeface="Bradley Hand" pitchFamily="2" charset="77"/>
              </a:rPr>
              <a:t>Shalini Ashish Nair</a:t>
            </a:r>
          </a:p>
          <a:p>
            <a:r>
              <a:rPr lang="en-US" sz="1600" dirty="0">
                <a:latin typeface="Bradley Hand" pitchFamily="2" charset="77"/>
              </a:rPr>
              <a:t>Dileep Kumar </a:t>
            </a:r>
            <a:r>
              <a:rPr lang="en-US" sz="1600" dirty="0" err="1">
                <a:latin typeface="Bradley Hand" pitchFamily="2" charset="77"/>
              </a:rPr>
              <a:t>Gorajala</a:t>
            </a:r>
            <a:endParaRPr lang="en-US" sz="1600" dirty="0">
              <a:latin typeface="Bradley Hand" pitchFamily="2" charset="77"/>
            </a:endParaRPr>
          </a:p>
          <a:p>
            <a:r>
              <a:rPr lang="en-US" sz="1600" dirty="0">
                <a:latin typeface="Bradley Hand" pitchFamily="2" charset="77"/>
              </a:rPr>
              <a:t>Rahul Ramteke</a:t>
            </a:r>
          </a:p>
          <a:p>
            <a:r>
              <a:rPr lang="en-US" sz="1600" dirty="0">
                <a:latin typeface="Bradley Hand" pitchFamily="2" charset="77"/>
              </a:rPr>
              <a:t>Madhur Sharma</a:t>
            </a:r>
          </a:p>
          <a:p>
            <a:r>
              <a:rPr lang="en-US" sz="1600" dirty="0">
                <a:latin typeface="Bradley Hand" pitchFamily="2" charset="77"/>
              </a:rPr>
              <a:t>Nagaraj </a:t>
            </a:r>
            <a:r>
              <a:rPr lang="en-US" sz="1600" dirty="0" err="1">
                <a:latin typeface="Bradley Hand" pitchFamily="2" charset="77"/>
              </a:rPr>
              <a:t>Gotur</a:t>
            </a:r>
            <a:endParaRPr lang="en-US" sz="1600" dirty="0">
              <a:latin typeface="Bradley Hand" pitchFamily="2" charset="77"/>
            </a:endParaRPr>
          </a:p>
          <a:p>
            <a:r>
              <a:rPr lang="en-US" sz="1600" dirty="0" err="1">
                <a:latin typeface="Bradley Hand" pitchFamily="2" charset="77"/>
              </a:rPr>
              <a:t>Sumedhah</a:t>
            </a:r>
            <a:r>
              <a:rPr lang="en-US" sz="1600" dirty="0">
                <a:latin typeface="Bradley Hand" pitchFamily="2" charset="77"/>
              </a:rPr>
              <a:t> </a:t>
            </a:r>
            <a:r>
              <a:rPr lang="en-US" sz="1600" dirty="0" err="1">
                <a:latin typeface="Bradley Hand" pitchFamily="2" charset="77"/>
              </a:rPr>
              <a:t>Chittibabu</a:t>
            </a:r>
            <a:endParaRPr lang="en-US" sz="1600" dirty="0">
              <a:latin typeface="Bradley Hand" pitchFamily="2" charset="77"/>
            </a:endParaRPr>
          </a:p>
          <a:p>
            <a:r>
              <a:rPr lang="en-US" sz="1600" dirty="0">
                <a:latin typeface="Bradley Hand" pitchFamily="2" charset="77"/>
              </a:rPr>
              <a:t>Milind </a:t>
            </a:r>
            <a:r>
              <a:rPr lang="en-US" sz="1600" dirty="0" err="1">
                <a:latin typeface="Bradley Hand" pitchFamily="2" charset="77"/>
              </a:rPr>
              <a:t>Borude</a:t>
            </a:r>
            <a:endParaRPr lang="en-US" sz="1600" dirty="0">
              <a:latin typeface="Bradley Hand" pitchFamily="2" charset="77"/>
            </a:endParaRPr>
          </a:p>
        </p:txBody>
      </p:sp>
      <p:sp>
        <p:nvSpPr>
          <p:cNvPr id="9" name="Down Arrow 8">
            <a:extLst>
              <a:ext uri="{FF2B5EF4-FFF2-40B4-BE49-F238E27FC236}">
                <a16:creationId xmlns:a16="http://schemas.microsoft.com/office/drawing/2014/main" id="{8EF6BFFA-84C0-1A4E-807B-8F82E52ECBF3}"/>
              </a:ext>
            </a:extLst>
          </p:cNvPr>
          <p:cNvSpPr/>
          <p:nvPr/>
        </p:nvSpPr>
        <p:spPr>
          <a:xfrm rot="16200000">
            <a:off x="6049339" y="2766468"/>
            <a:ext cx="828232" cy="1325064"/>
          </a:xfrm>
          <a:prstGeom prst="downArrow">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51D527D-E5B7-7644-BF9A-00B8A0B9F8D2}"/>
              </a:ext>
            </a:extLst>
          </p:cNvPr>
          <p:cNvSpPr txBox="1"/>
          <p:nvPr/>
        </p:nvSpPr>
        <p:spPr>
          <a:xfrm>
            <a:off x="5377998" y="3968080"/>
            <a:ext cx="2058577" cy="369332"/>
          </a:xfrm>
          <a:prstGeom prst="rect">
            <a:avLst/>
          </a:prstGeom>
          <a:noFill/>
        </p:spPr>
        <p:txBody>
          <a:bodyPr wrap="none" rtlCol="0">
            <a:spAutoFit/>
          </a:bodyPr>
          <a:lstStyle/>
          <a:p>
            <a:r>
              <a:rPr lang="en-US" dirty="0">
                <a:latin typeface="Bradley Hand" pitchFamily="2" charset="77"/>
              </a:rPr>
              <a:t>Random Selection</a:t>
            </a:r>
          </a:p>
        </p:txBody>
      </p:sp>
      <p:sp>
        <p:nvSpPr>
          <p:cNvPr id="12" name="TextBox 11">
            <a:extLst>
              <a:ext uri="{FF2B5EF4-FFF2-40B4-BE49-F238E27FC236}">
                <a16:creationId xmlns:a16="http://schemas.microsoft.com/office/drawing/2014/main" id="{87D367EE-5151-0744-8CFD-4476F22EA0EC}"/>
              </a:ext>
            </a:extLst>
          </p:cNvPr>
          <p:cNvSpPr txBox="1"/>
          <p:nvPr/>
        </p:nvSpPr>
        <p:spPr>
          <a:xfrm rot="20544935">
            <a:off x="6172577" y="1598579"/>
            <a:ext cx="3436004" cy="646331"/>
          </a:xfrm>
          <a:prstGeom prst="rect">
            <a:avLst/>
          </a:prstGeom>
          <a:noFill/>
        </p:spPr>
        <p:txBody>
          <a:bodyPr wrap="square" rtlCol="0">
            <a:spAutoFit/>
          </a:bodyPr>
          <a:lstStyle/>
          <a:p>
            <a:pPr algn="ctr"/>
            <a:r>
              <a:rPr lang="en-US" dirty="0">
                <a:solidFill>
                  <a:srgbClr val="FF0000"/>
                </a:solidFill>
                <a:latin typeface="Bradley Hand" pitchFamily="2" charset="77"/>
              </a:rPr>
              <a:t>What bias do you see in this population?</a:t>
            </a:r>
          </a:p>
        </p:txBody>
      </p:sp>
    </p:spTree>
    <p:extLst>
      <p:ext uri="{BB962C8B-B14F-4D97-AF65-F5344CB8AC3E}">
        <p14:creationId xmlns:p14="http://schemas.microsoft.com/office/powerpoint/2010/main" val="1644637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D30BB5-A4B2-1249-A387-582B02AE21C6}"/>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1768CA2-6C67-144D-AEC5-1729E81FBB64}"/>
              </a:ext>
            </a:extLst>
          </p:cNvPr>
          <p:cNvSpPr>
            <a:spLocks noGrp="1"/>
          </p:cNvSpPr>
          <p:nvPr>
            <p:ph type="sldNum" sz="quarter" idx="12"/>
          </p:nvPr>
        </p:nvSpPr>
        <p:spPr/>
        <p:txBody>
          <a:bodyPr/>
          <a:lstStyle/>
          <a:p>
            <a:fld id="{27CE633F-9882-4A5C-83A2-1109D0C73261}" type="slidenum">
              <a:rPr lang="en-US" smtClean="0">
                <a:latin typeface="Bradley Hand" pitchFamily="2" charset="77"/>
              </a:rPr>
              <a:t>27</a:t>
            </a:fld>
            <a:endParaRPr lang="en-US">
              <a:latin typeface="Bradley Hand" pitchFamily="2" charset="77"/>
            </a:endParaRPr>
          </a:p>
        </p:txBody>
      </p:sp>
      <p:sp>
        <p:nvSpPr>
          <p:cNvPr id="4" name="TextBox 3">
            <a:extLst>
              <a:ext uri="{FF2B5EF4-FFF2-40B4-BE49-F238E27FC236}">
                <a16:creationId xmlns:a16="http://schemas.microsoft.com/office/drawing/2014/main" id="{AE66B750-23BF-C644-B767-10ED46AAB79F}"/>
              </a:ext>
            </a:extLst>
          </p:cNvPr>
          <p:cNvSpPr txBox="1"/>
          <p:nvPr/>
        </p:nvSpPr>
        <p:spPr>
          <a:xfrm>
            <a:off x="932130" y="269397"/>
            <a:ext cx="4713150" cy="646331"/>
          </a:xfrm>
          <a:prstGeom prst="rect">
            <a:avLst/>
          </a:prstGeom>
          <a:noFill/>
        </p:spPr>
        <p:txBody>
          <a:bodyPr wrap="none" rtlCol="0">
            <a:spAutoFit/>
          </a:bodyPr>
          <a:lstStyle/>
          <a:p>
            <a:r>
              <a:rPr lang="en-US" sz="3600" dirty="0">
                <a:effectLst>
                  <a:glow rad="139700">
                    <a:schemeClr val="accent3">
                      <a:satMod val="175000"/>
                      <a:alpha val="40000"/>
                    </a:schemeClr>
                  </a:glow>
                </a:effectLst>
                <a:latin typeface="Bradley Hand" pitchFamily="2" charset="77"/>
              </a:rPr>
              <a:t>Sampling Techniques</a:t>
            </a:r>
          </a:p>
        </p:txBody>
      </p:sp>
      <p:sp>
        <p:nvSpPr>
          <p:cNvPr id="5" name="TextBox 4">
            <a:extLst>
              <a:ext uri="{FF2B5EF4-FFF2-40B4-BE49-F238E27FC236}">
                <a16:creationId xmlns:a16="http://schemas.microsoft.com/office/drawing/2014/main" id="{1A0AEC90-8CC0-CE4C-8610-4831E9D9E4E3}"/>
              </a:ext>
            </a:extLst>
          </p:cNvPr>
          <p:cNvSpPr txBox="1"/>
          <p:nvPr/>
        </p:nvSpPr>
        <p:spPr>
          <a:xfrm>
            <a:off x="932130" y="876074"/>
            <a:ext cx="3482043" cy="369332"/>
          </a:xfrm>
          <a:prstGeom prst="rect">
            <a:avLst/>
          </a:prstGeom>
          <a:noFill/>
        </p:spPr>
        <p:txBody>
          <a:bodyPr wrap="none" rtlCol="0">
            <a:spAutoFit/>
          </a:bodyPr>
          <a:lstStyle/>
          <a:p>
            <a:r>
              <a:rPr lang="en-US" dirty="0">
                <a:latin typeface="Bradley Hand" pitchFamily="2" charset="77"/>
              </a:rPr>
              <a:t>2. Systemic Random Sampling</a:t>
            </a:r>
          </a:p>
        </p:txBody>
      </p:sp>
      <p:sp>
        <p:nvSpPr>
          <p:cNvPr id="7" name="Rectangle 6">
            <a:extLst>
              <a:ext uri="{FF2B5EF4-FFF2-40B4-BE49-F238E27FC236}">
                <a16:creationId xmlns:a16="http://schemas.microsoft.com/office/drawing/2014/main" id="{D2A08677-1F04-FB47-AC5C-55370DB155A0}"/>
              </a:ext>
            </a:extLst>
          </p:cNvPr>
          <p:cNvSpPr/>
          <p:nvPr/>
        </p:nvSpPr>
        <p:spPr>
          <a:xfrm>
            <a:off x="2023637" y="1522405"/>
            <a:ext cx="4072363" cy="4524315"/>
          </a:xfrm>
          <a:prstGeom prst="rect">
            <a:avLst/>
          </a:prstGeom>
        </p:spPr>
        <p:txBody>
          <a:bodyPr wrap="square">
            <a:spAutoFit/>
          </a:bodyPr>
          <a:lstStyle/>
          <a:p>
            <a:r>
              <a:rPr lang="en-US" sz="1600" dirty="0">
                <a:latin typeface="Bradley Hand" pitchFamily="2" charset="77"/>
              </a:rPr>
              <a:t>Manish Kumar Sinha</a:t>
            </a:r>
          </a:p>
          <a:p>
            <a:r>
              <a:rPr lang="en-US" sz="1600" dirty="0">
                <a:latin typeface="Bradley Hand" pitchFamily="2" charset="77"/>
              </a:rPr>
              <a:t>Ekta Garg</a:t>
            </a:r>
          </a:p>
          <a:p>
            <a:r>
              <a:rPr lang="en-US" sz="1600" dirty="0" err="1">
                <a:latin typeface="Bradley Hand" pitchFamily="2" charset="77"/>
              </a:rPr>
              <a:t>Krithishree</a:t>
            </a:r>
            <a:r>
              <a:rPr lang="en-US" sz="1600" dirty="0">
                <a:latin typeface="Bradley Hand" pitchFamily="2" charset="77"/>
              </a:rPr>
              <a:t> V K</a:t>
            </a:r>
          </a:p>
          <a:p>
            <a:r>
              <a:rPr lang="en-US" sz="1600" dirty="0">
                <a:latin typeface="Bradley Hand" pitchFamily="2" charset="77"/>
              </a:rPr>
              <a:t>Shalini Ashish Nair</a:t>
            </a:r>
          </a:p>
          <a:p>
            <a:r>
              <a:rPr lang="en-US" sz="1600" dirty="0">
                <a:latin typeface="Bradley Hand" pitchFamily="2" charset="77"/>
              </a:rPr>
              <a:t>Dileep Kumar </a:t>
            </a:r>
            <a:r>
              <a:rPr lang="en-US" sz="1600" dirty="0" err="1">
                <a:latin typeface="Bradley Hand" pitchFamily="2" charset="77"/>
              </a:rPr>
              <a:t>Gorajala</a:t>
            </a:r>
            <a:endParaRPr lang="en-US" sz="1600" dirty="0">
              <a:latin typeface="Bradley Hand" pitchFamily="2" charset="77"/>
            </a:endParaRPr>
          </a:p>
          <a:p>
            <a:r>
              <a:rPr lang="en-US" sz="1600" dirty="0">
                <a:latin typeface="Bradley Hand" pitchFamily="2" charset="77"/>
              </a:rPr>
              <a:t>Rahul Ramteke</a:t>
            </a:r>
          </a:p>
          <a:p>
            <a:r>
              <a:rPr lang="en-US" sz="1600" dirty="0" err="1">
                <a:latin typeface="Bradley Hand" pitchFamily="2" charset="77"/>
              </a:rPr>
              <a:t>Asmita</a:t>
            </a:r>
            <a:r>
              <a:rPr lang="en-US" sz="1600" dirty="0">
                <a:latin typeface="Bradley Hand" pitchFamily="2" charset="77"/>
              </a:rPr>
              <a:t> </a:t>
            </a:r>
            <a:r>
              <a:rPr lang="en-US" sz="1600" dirty="0" err="1">
                <a:latin typeface="Bradley Hand" pitchFamily="2" charset="77"/>
              </a:rPr>
              <a:t>Moitra</a:t>
            </a:r>
            <a:endParaRPr lang="en-US" sz="1600" dirty="0">
              <a:latin typeface="Bradley Hand" pitchFamily="2" charset="77"/>
            </a:endParaRPr>
          </a:p>
          <a:p>
            <a:r>
              <a:rPr lang="en-US" sz="1600" dirty="0">
                <a:latin typeface="Bradley Hand" pitchFamily="2" charset="77"/>
              </a:rPr>
              <a:t>Vishwas </a:t>
            </a:r>
            <a:r>
              <a:rPr lang="en-US" sz="1600" dirty="0" err="1">
                <a:latin typeface="Bradley Hand" pitchFamily="2" charset="77"/>
              </a:rPr>
              <a:t>Bhale</a:t>
            </a:r>
            <a:endParaRPr lang="en-US" sz="1600" dirty="0">
              <a:latin typeface="Bradley Hand" pitchFamily="2" charset="77"/>
            </a:endParaRPr>
          </a:p>
          <a:p>
            <a:r>
              <a:rPr lang="en-US" sz="1600" dirty="0">
                <a:latin typeface="Bradley Hand" pitchFamily="2" charset="77"/>
              </a:rPr>
              <a:t>Madhuri </a:t>
            </a:r>
            <a:r>
              <a:rPr lang="en-US" sz="1600" dirty="0" err="1">
                <a:latin typeface="Bradley Hand" pitchFamily="2" charset="77"/>
              </a:rPr>
              <a:t>Sampathirao</a:t>
            </a:r>
            <a:endParaRPr lang="en-US" sz="1600" dirty="0">
              <a:latin typeface="Bradley Hand" pitchFamily="2" charset="77"/>
            </a:endParaRPr>
          </a:p>
          <a:p>
            <a:r>
              <a:rPr lang="en-US" sz="1600" dirty="0">
                <a:latin typeface="Bradley Hand" pitchFamily="2" charset="77"/>
              </a:rPr>
              <a:t>Madhur Sharma</a:t>
            </a:r>
          </a:p>
          <a:p>
            <a:r>
              <a:rPr lang="en-US" sz="1600" dirty="0">
                <a:latin typeface="Bradley Hand" pitchFamily="2" charset="77"/>
              </a:rPr>
              <a:t>Srikant </a:t>
            </a:r>
            <a:r>
              <a:rPr lang="en-US" sz="1600" dirty="0" err="1">
                <a:latin typeface="Bradley Hand" pitchFamily="2" charset="77"/>
              </a:rPr>
              <a:t>Hotta</a:t>
            </a:r>
            <a:endParaRPr lang="en-US" sz="1600" dirty="0">
              <a:latin typeface="Bradley Hand" pitchFamily="2" charset="77"/>
            </a:endParaRPr>
          </a:p>
          <a:p>
            <a:r>
              <a:rPr lang="en-US" sz="1600" dirty="0">
                <a:latin typeface="Bradley Hand" pitchFamily="2" charset="77"/>
              </a:rPr>
              <a:t>Nagaraj </a:t>
            </a:r>
            <a:r>
              <a:rPr lang="en-US" sz="1600" dirty="0" err="1">
                <a:latin typeface="Bradley Hand" pitchFamily="2" charset="77"/>
              </a:rPr>
              <a:t>Gotur</a:t>
            </a:r>
            <a:endParaRPr lang="en-US" sz="1600" dirty="0">
              <a:latin typeface="Bradley Hand" pitchFamily="2" charset="77"/>
            </a:endParaRPr>
          </a:p>
          <a:p>
            <a:r>
              <a:rPr lang="en-US" sz="1600" dirty="0" err="1">
                <a:latin typeface="Bradley Hand" pitchFamily="2" charset="77"/>
              </a:rPr>
              <a:t>Sumedhah</a:t>
            </a:r>
            <a:r>
              <a:rPr lang="en-US" sz="1600" dirty="0">
                <a:latin typeface="Bradley Hand" pitchFamily="2" charset="77"/>
              </a:rPr>
              <a:t> </a:t>
            </a:r>
            <a:r>
              <a:rPr lang="en-US" sz="1600" dirty="0" err="1">
                <a:latin typeface="Bradley Hand" pitchFamily="2" charset="77"/>
              </a:rPr>
              <a:t>Chittibabu</a:t>
            </a:r>
            <a:endParaRPr lang="en-US" sz="1600" dirty="0">
              <a:latin typeface="Bradley Hand" pitchFamily="2" charset="77"/>
            </a:endParaRPr>
          </a:p>
          <a:p>
            <a:r>
              <a:rPr lang="en-US" sz="1600" dirty="0" err="1">
                <a:latin typeface="Bradley Hand" pitchFamily="2" charset="77"/>
              </a:rPr>
              <a:t>Kesava</a:t>
            </a:r>
            <a:r>
              <a:rPr lang="en-US" sz="1600" dirty="0">
                <a:latin typeface="Bradley Hand" pitchFamily="2" charset="77"/>
              </a:rPr>
              <a:t> Kumar </a:t>
            </a:r>
            <a:r>
              <a:rPr lang="en-US" sz="1600" dirty="0" err="1">
                <a:latin typeface="Bradley Hand" pitchFamily="2" charset="77"/>
              </a:rPr>
              <a:t>Tammireddi</a:t>
            </a:r>
            <a:endParaRPr lang="en-US" sz="1600" dirty="0">
              <a:latin typeface="Bradley Hand" pitchFamily="2" charset="77"/>
            </a:endParaRPr>
          </a:p>
          <a:p>
            <a:r>
              <a:rPr lang="en-US" sz="1600" dirty="0">
                <a:latin typeface="Bradley Hand" pitchFamily="2" charset="77"/>
              </a:rPr>
              <a:t>Milind </a:t>
            </a:r>
            <a:r>
              <a:rPr lang="en-US" sz="1600" dirty="0" err="1">
                <a:latin typeface="Bradley Hand" pitchFamily="2" charset="77"/>
              </a:rPr>
              <a:t>Borude</a:t>
            </a:r>
            <a:endParaRPr lang="en-US" sz="1600" dirty="0">
              <a:latin typeface="Bradley Hand" pitchFamily="2" charset="77"/>
            </a:endParaRPr>
          </a:p>
          <a:p>
            <a:r>
              <a:rPr lang="en-US" sz="1600" dirty="0">
                <a:latin typeface="Bradley Hand" pitchFamily="2" charset="77"/>
              </a:rPr>
              <a:t>Siva Sankar </a:t>
            </a:r>
            <a:r>
              <a:rPr lang="en-US" sz="1600" dirty="0" err="1">
                <a:latin typeface="Bradley Hand" pitchFamily="2" charset="77"/>
              </a:rPr>
              <a:t>Yendluri</a:t>
            </a:r>
            <a:endParaRPr lang="en-US" sz="1600" dirty="0">
              <a:latin typeface="Bradley Hand" pitchFamily="2" charset="77"/>
            </a:endParaRPr>
          </a:p>
          <a:p>
            <a:r>
              <a:rPr lang="en-US" sz="1600" dirty="0">
                <a:latin typeface="Bradley Hand" pitchFamily="2" charset="77"/>
              </a:rPr>
              <a:t>Anwar Sadiq</a:t>
            </a:r>
          </a:p>
          <a:p>
            <a:r>
              <a:rPr lang="en-US" sz="1600" dirty="0" err="1">
                <a:latin typeface="Bradley Hand" pitchFamily="2" charset="77"/>
              </a:rPr>
              <a:t>Durlabh</a:t>
            </a:r>
            <a:r>
              <a:rPr lang="en-US" sz="1600" dirty="0">
                <a:latin typeface="Bradley Hand" pitchFamily="2" charset="77"/>
              </a:rPr>
              <a:t> Kumar Jha</a:t>
            </a:r>
          </a:p>
        </p:txBody>
      </p:sp>
      <p:sp>
        <p:nvSpPr>
          <p:cNvPr id="8" name="Rectangle 7">
            <a:extLst>
              <a:ext uri="{FF2B5EF4-FFF2-40B4-BE49-F238E27FC236}">
                <a16:creationId xmlns:a16="http://schemas.microsoft.com/office/drawing/2014/main" id="{05474119-1D53-A847-8523-1D98ED1DB6F2}"/>
              </a:ext>
            </a:extLst>
          </p:cNvPr>
          <p:cNvSpPr/>
          <p:nvPr/>
        </p:nvSpPr>
        <p:spPr>
          <a:xfrm>
            <a:off x="7946018" y="2397947"/>
            <a:ext cx="4072363" cy="2062103"/>
          </a:xfrm>
          <a:prstGeom prst="rect">
            <a:avLst/>
          </a:prstGeom>
        </p:spPr>
        <p:txBody>
          <a:bodyPr wrap="square">
            <a:spAutoFit/>
          </a:bodyPr>
          <a:lstStyle/>
          <a:p>
            <a:r>
              <a:rPr lang="en-US" sz="1600" dirty="0" err="1">
                <a:latin typeface="Bradley Hand" pitchFamily="2" charset="77"/>
              </a:rPr>
              <a:t>Krithishree</a:t>
            </a:r>
            <a:r>
              <a:rPr lang="en-US" sz="1600" dirty="0">
                <a:latin typeface="Bradley Hand" pitchFamily="2" charset="77"/>
              </a:rPr>
              <a:t> V K</a:t>
            </a:r>
          </a:p>
          <a:p>
            <a:r>
              <a:rPr lang="en-US" sz="1600" dirty="0">
                <a:latin typeface="Bradley Hand" pitchFamily="2" charset="77"/>
              </a:rPr>
              <a:t>Rahul Ramteke</a:t>
            </a:r>
          </a:p>
          <a:p>
            <a:r>
              <a:rPr lang="en-US" sz="1600" dirty="0">
                <a:latin typeface="Bradley Hand" pitchFamily="2" charset="77"/>
              </a:rPr>
              <a:t>Madhuri </a:t>
            </a:r>
            <a:r>
              <a:rPr lang="en-US" sz="1600" dirty="0" err="1">
                <a:latin typeface="Bradley Hand" pitchFamily="2" charset="77"/>
              </a:rPr>
              <a:t>Sampathirao</a:t>
            </a:r>
            <a:endParaRPr lang="en-US" sz="1600" dirty="0">
              <a:latin typeface="Bradley Hand" pitchFamily="2" charset="77"/>
            </a:endParaRPr>
          </a:p>
          <a:p>
            <a:r>
              <a:rPr lang="en-US" sz="1600" dirty="0">
                <a:latin typeface="Bradley Hand" pitchFamily="2" charset="77"/>
              </a:rPr>
              <a:t>Nagaraj </a:t>
            </a:r>
            <a:r>
              <a:rPr lang="en-US" sz="1600" dirty="0" err="1">
                <a:latin typeface="Bradley Hand" pitchFamily="2" charset="77"/>
              </a:rPr>
              <a:t>Gotur</a:t>
            </a:r>
            <a:endParaRPr lang="en-US" sz="1600" dirty="0">
              <a:latin typeface="Bradley Hand" pitchFamily="2" charset="77"/>
            </a:endParaRPr>
          </a:p>
          <a:p>
            <a:r>
              <a:rPr lang="en-US" sz="1600" dirty="0" err="1">
                <a:latin typeface="Bradley Hand" pitchFamily="2" charset="77"/>
              </a:rPr>
              <a:t>Sumedhah</a:t>
            </a:r>
            <a:r>
              <a:rPr lang="en-US" sz="1600" dirty="0">
                <a:latin typeface="Bradley Hand" pitchFamily="2" charset="77"/>
              </a:rPr>
              <a:t> </a:t>
            </a:r>
            <a:r>
              <a:rPr lang="en-US" sz="1600" dirty="0" err="1">
                <a:latin typeface="Bradley Hand" pitchFamily="2" charset="77"/>
              </a:rPr>
              <a:t>Chittibabu</a:t>
            </a:r>
            <a:endParaRPr lang="en-US" sz="1600" dirty="0">
              <a:latin typeface="Bradley Hand" pitchFamily="2" charset="77"/>
            </a:endParaRPr>
          </a:p>
          <a:p>
            <a:r>
              <a:rPr lang="en-US" sz="1600" dirty="0">
                <a:latin typeface="Bradley Hand" pitchFamily="2" charset="77"/>
              </a:rPr>
              <a:t>Milind </a:t>
            </a:r>
            <a:r>
              <a:rPr lang="en-US" sz="1600" dirty="0" err="1">
                <a:latin typeface="Bradley Hand" pitchFamily="2" charset="77"/>
              </a:rPr>
              <a:t>Borude</a:t>
            </a:r>
            <a:endParaRPr lang="en-US" sz="1600" dirty="0">
              <a:latin typeface="Bradley Hand" pitchFamily="2" charset="77"/>
            </a:endParaRPr>
          </a:p>
          <a:p>
            <a:r>
              <a:rPr lang="en-US" sz="1600" dirty="0" err="1">
                <a:latin typeface="Bradley Hand" pitchFamily="2" charset="77"/>
              </a:rPr>
              <a:t>Durlabh</a:t>
            </a:r>
            <a:r>
              <a:rPr lang="en-US" sz="1600" dirty="0">
                <a:latin typeface="Bradley Hand" pitchFamily="2" charset="77"/>
              </a:rPr>
              <a:t> Kumar Jha</a:t>
            </a:r>
          </a:p>
          <a:p>
            <a:endParaRPr lang="en-US" sz="1600" dirty="0">
              <a:latin typeface="Bradley Hand" pitchFamily="2" charset="77"/>
            </a:endParaRPr>
          </a:p>
        </p:txBody>
      </p:sp>
      <p:sp>
        <p:nvSpPr>
          <p:cNvPr id="9" name="Down Arrow 8">
            <a:extLst>
              <a:ext uri="{FF2B5EF4-FFF2-40B4-BE49-F238E27FC236}">
                <a16:creationId xmlns:a16="http://schemas.microsoft.com/office/drawing/2014/main" id="{8EF6BFFA-84C0-1A4E-807B-8F82E52ECBF3}"/>
              </a:ext>
            </a:extLst>
          </p:cNvPr>
          <p:cNvSpPr/>
          <p:nvPr/>
        </p:nvSpPr>
        <p:spPr>
          <a:xfrm rot="16200000">
            <a:off x="6049339" y="2766468"/>
            <a:ext cx="828232" cy="1325064"/>
          </a:xfrm>
          <a:prstGeom prst="downArrow">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51D527D-E5B7-7644-BF9A-00B8A0B9F8D2}"/>
              </a:ext>
            </a:extLst>
          </p:cNvPr>
          <p:cNvSpPr txBox="1"/>
          <p:nvPr/>
        </p:nvSpPr>
        <p:spPr>
          <a:xfrm>
            <a:off x="5087918" y="3968080"/>
            <a:ext cx="2751074" cy="369332"/>
          </a:xfrm>
          <a:prstGeom prst="rect">
            <a:avLst/>
          </a:prstGeom>
          <a:noFill/>
        </p:spPr>
        <p:txBody>
          <a:bodyPr wrap="none" rtlCol="0">
            <a:spAutoFit/>
          </a:bodyPr>
          <a:lstStyle/>
          <a:p>
            <a:r>
              <a:rPr lang="en-US" dirty="0">
                <a:latin typeface="Bradley Hand" pitchFamily="2" charset="77"/>
              </a:rPr>
              <a:t>Every “n” (here 3) subject</a:t>
            </a:r>
          </a:p>
        </p:txBody>
      </p:sp>
      <p:sp>
        <p:nvSpPr>
          <p:cNvPr id="12" name="TextBox 11">
            <a:extLst>
              <a:ext uri="{FF2B5EF4-FFF2-40B4-BE49-F238E27FC236}">
                <a16:creationId xmlns:a16="http://schemas.microsoft.com/office/drawing/2014/main" id="{CAD23EE5-CC9B-B34C-84F0-1B6361DFADF2}"/>
              </a:ext>
            </a:extLst>
          </p:cNvPr>
          <p:cNvSpPr txBox="1"/>
          <p:nvPr/>
        </p:nvSpPr>
        <p:spPr>
          <a:xfrm rot="20544935">
            <a:off x="6172577" y="1598579"/>
            <a:ext cx="3436004" cy="646331"/>
          </a:xfrm>
          <a:prstGeom prst="rect">
            <a:avLst/>
          </a:prstGeom>
          <a:noFill/>
        </p:spPr>
        <p:txBody>
          <a:bodyPr wrap="square" rtlCol="0">
            <a:spAutoFit/>
          </a:bodyPr>
          <a:lstStyle/>
          <a:p>
            <a:pPr algn="ctr"/>
            <a:r>
              <a:rPr lang="en-US" dirty="0">
                <a:solidFill>
                  <a:srgbClr val="FF0000"/>
                </a:solidFill>
                <a:latin typeface="Bradley Hand" pitchFamily="2" charset="77"/>
              </a:rPr>
              <a:t>What bias do you see in this population?</a:t>
            </a:r>
          </a:p>
        </p:txBody>
      </p:sp>
    </p:spTree>
    <p:extLst>
      <p:ext uri="{BB962C8B-B14F-4D97-AF65-F5344CB8AC3E}">
        <p14:creationId xmlns:p14="http://schemas.microsoft.com/office/powerpoint/2010/main" val="6266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F39B5C-19C0-D54A-A238-DBCA31DDDEBC}"/>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2D7D6CA9-6C75-FB4E-913C-2A072A5D09FE}"/>
              </a:ext>
            </a:extLst>
          </p:cNvPr>
          <p:cNvSpPr>
            <a:spLocks noGrp="1"/>
          </p:cNvSpPr>
          <p:nvPr>
            <p:ph type="sldNum" sz="quarter" idx="12"/>
          </p:nvPr>
        </p:nvSpPr>
        <p:spPr/>
        <p:txBody>
          <a:bodyPr/>
          <a:lstStyle/>
          <a:p>
            <a:fld id="{27CE633F-9882-4A5C-83A2-1109D0C73261}" type="slidenum">
              <a:rPr lang="en-US" smtClean="0">
                <a:latin typeface="Bradley Hand" pitchFamily="2" charset="77"/>
              </a:rPr>
              <a:t>28</a:t>
            </a:fld>
            <a:endParaRPr lang="en-US">
              <a:latin typeface="Bradley Hand" pitchFamily="2" charset="77"/>
            </a:endParaRPr>
          </a:p>
        </p:txBody>
      </p:sp>
      <p:sp>
        <p:nvSpPr>
          <p:cNvPr id="4" name="TextBox 3">
            <a:extLst>
              <a:ext uri="{FF2B5EF4-FFF2-40B4-BE49-F238E27FC236}">
                <a16:creationId xmlns:a16="http://schemas.microsoft.com/office/drawing/2014/main" id="{1B2D8D10-1ACE-7A43-A4FB-0404CB00A8FF}"/>
              </a:ext>
            </a:extLst>
          </p:cNvPr>
          <p:cNvSpPr txBox="1"/>
          <p:nvPr/>
        </p:nvSpPr>
        <p:spPr>
          <a:xfrm>
            <a:off x="932130" y="269397"/>
            <a:ext cx="4713150" cy="646331"/>
          </a:xfrm>
          <a:prstGeom prst="rect">
            <a:avLst/>
          </a:prstGeom>
          <a:noFill/>
        </p:spPr>
        <p:txBody>
          <a:bodyPr wrap="none" rtlCol="0">
            <a:spAutoFit/>
          </a:bodyPr>
          <a:lstStyle/>
          <a:p>
            <a:r>
              <a:rPr lang="en-US" sz="3600" dirty="0">
                <a:effectLst>
                  <a:glow rad="139700">
                    <a:schemeClr val="accent3">
                      <a:satMod val="175000"/>
                      <a:alpha val="40000"/>
                    </a:schemeClr>
                  </a:glow>
                </a:effectLst>
                <a:latin typeface="Bradley Hand" pitchFamily="2" charset="77"/>
              </a:rPr>
              <a:t>Sampling Techniques</a:t>
            </a:r>
          </a:p>
        </p:txBody>
      </p:sp>
      <p:sp>
        <p:nvSpPr>
          <p:cNvPr id="5" name="TextBox 4">
            <a:extLst>
              <a:ext uri="{FF2B5EF4-FFF2-40B4-BE49-F238E27FC236}">
                <a16:creationId xmlns:a16="http://schemas.microsoft.com/office/drawing/2014/main" id="{1AC52FA8-616A-3A46-A949-88C822C2DA13}"/>
              </a:ext>
            </a:extLst>
          </p:cNvPr>
          <p:cNvSpPr txBox="1"/>
          <p:nvPr/>
        </p:nvSpPr>
        <p:spPr>
          <a:xfrm>
            <a:off x="932130" y="876074"/>
            <a:ext cx="3504486" cy="369332"/>
          </a:xfrm>
          <a:prstGeom prst="rect">
            <a:avLst/>
          </a:prstGeom>
          <a:noFill/>
        </p:spPr>
        <p:txBody>
          <a:bodyPr wrap="none" rtlCol="0">
            <a:spAutoFit/>
          </a:bodyPr>
          <a:lstStyle/>
          <a:p>
            <a:r>
              <a:rPr lang="en-US" dirty="0">
                <a:latin typeface="Bradley Hand" pitchFamily="2" charset="77"/>
              </a:rPr>
              <a:t>3. Stratified Random Sampling</a:t>
            </a:r>
          </a:p>
        </p:txBody>
      </p:sp>
      <p:pic>
        <p:nvPicPr>
          <p:cNvPr id="7" name="Graphic 6" descr="Group of women with solid fill">
            <a:extLst>
              <a:ext uri="{FF2B5EF4-FFF2-40B4-BE49-F238E27FC236}">
                <a16:creationId xmlns:a16="http://schemas.microsoft.com/office/drawing/2014/main" id="{84E9BDE1-8F57-A24F-ADA6-AC26BF717B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7873" y="2293270"/>
            <a:ext cx="914400" cy="914400"/>
          </a:xfrm>
          <a:prstGeom prst="rect">
            <a:avLst/>
          </a:prstGeom>
        </p:spPr>
      </p:pic>
      <p:pic>
        <p:nvPicPr>
          <p:cNvPr id="9" name="Graphic 8" descr="Group of men with solid fill">
            <a:extLst>
              <a:ext uri="{FF2B5EF4-FFF2-40B4-BE49-F238E27FC236}">
                <a16:creationId xmlns:a16="http://schemas.microsoft.com/office/drawing/2014/main" id="{83083DDF-B8DD-8641-B2EE-AD10328990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78614" y="2293270"/>
            <a:ext cx="914400" cy="914400"/>
          </a:xfrm>
          <a:prstGeom prst="rect">
            <a:avLst/>
          </a:prstGeom>
        </p:spPr>
      </p:pic>
      <p:pic>
        <p:nvPicPr>
          <p:cNvPr id="10" name="Graphic 9" descr="Group of men with solid fill">
            <a:extLst>
              <a:ext uri="{FF2B5EF4-FFF2-40B4-BE49-F238E27FC236}">
                <a16:creationId xmlns:a16="http://schemas.microsoft.com/office/drawing/2014/main" id="{92EEAA2C-502C-034C-AE64-9395080B41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79525" y="2275921"/>
            <a:ext cx="914400" cy="914400"/>
          </a:xfrm>
          <a:prstGeom prst="rect">
            <a:avLst/>
          </a:prstGeom>
        </p:spPr>
      </p:pic>
      <p:pic>
        <p:nvPicPr>
          <p:cNvPr id="11" name="Graphic 10" descr="Group of men with solid fill">
            <a:extLst>
              <a:ext uri="{FF2B5EF4-FFF2-40B4-BE49-F238E27FC236}">
                <a16:creationId xmlns:a16="http://schemas.microsoft.com/office/drawing/2014/main" id="{9B5C7BD7-AA8D-AE4C-8CD5-9634E00CBA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793" y="2300892"/>
            <a:ext cx="914400" cy="914400"/>
          </a:xfrm>
          <a:prstGeom prst="rect">
            <a:avLst/>
          </a:prstGeom>
        </p:spPr>
      </p:pic>
      <p:pic>
        <p:nvPicPr>
          <p:cNvPr id="12" name="Graphic 11" descr="Group of women with solid fill">
            <a:extLst>
              <a:ext uri="{FF2B5EF4-FFF2-40B4-BE49-F238E27FC236}">
                <a16:creationId xmlns:a16="http://schemas.microsoft.com/office/drawing/2014/main" id="{8152A95C-9316-6141-99D4-6BF00CBF50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0105" y="2293270"/>
            <a:ext cx="914400" cy="914400"/>
          </a:xfrm>
          <a:prstGeom prst="rect">
            <a:avLst/>
          </a:prstGeom>
        </p:spPr>
      </p:pic>
      <p:sp>
        <p:nvSpPr>
          <p:cNvPr id="13" name="Rounded Rectangle 12">
            <a:extLst>
              <a:ext uri="{FF2B5EF4-FFF2-40B4-BE49-F238E27FC236}">
                <a16:creationId xmlns:a16="http://schemas.microsoft.com/office/drawing/2014/main" id="{B8D11DA5-45A7-9A41-8653-37C1DBA4D8FF}"/>
              </a:ext>
            </a:extLst>
          </p:cNvPr>
          <p:cNvSpPr/>
          <p:nvPr/>
        </p:nvSpPr>
        <p:spPr>
          <a:xfrm>
            <a:off x="2801566" y="2139733"/>
            <a:ext cx="3122579" cy="1186775"/>
          </a:xfrm>
          <a:prstGeom prst="roundRect">
            <a:avLst>
              <a:gd name="adj" fmla="val 6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96198395-40C4-0240-9286-98DC48623759}"/>
              </a:ext>
            </a:extLst>
          </p:cNvPr>
          <p:cNvSpPr/>
          <p:nvPr/>
        </p:nvSpPr>
        <p:spPr>
          <a:xfrm>
            <a:off x="6689386" y="2134869"/>
            <a:ext cx="3122579" cy="1186775"/>
          </a:xfrm>
          <a:prstGeom prst="roundRect">
            <a:avLst>
              <a:gd name="adj" fmla="val 6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CB16C7F3-FEAB-1C4D-AD09-16FEECF3E6D3}"/>
              </a:ext>
            </a:extLst>
          </p:cNvPr>
          <p:cNvSpPr/>
          <p:nvPr/>
        </p:nvSpPr>
        <p:spPr>
          <a:xfrm>
            <a:off x="4723064" y="4280112"/>
            <a:ext cx="3122579" cy="1186775"/>
          </a:xfrm>
          <a:prstGeom prst="roundRect">
            <a:avLst>
              <a:gd name="adj" fmla="val 6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Man outline">
            <a:extLst>
              <a:ext uri="{FF2B5EF4-FFF2-40B4-BE49-F238E27FC236}">
                <a16:creationId xmlns:a16="http://schemas.microsoft.com/office/drawing/2014/main" id="{A3F1F418-39D8-FD4A-9392-69E796EFF0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26099" y="4477764"/>
            <a:ext cx="791470" cy="791470"/>
          </a:xfrm>
          <a:prstGeom prst="rect">
            <a:avLst/>
          </a:prstGeom>
        </p:spPr>
      </p:pic>
      <p:pic>
        <p:nvPicPr>
          <p:cNvPr id="28" name="Graphic 27" descr="Woman outline">
            <a:extLst>
              <a:ext uri="{FF2B5EF4-FFF2-40B4-BE49-F238E27FC236}">
                <a16:creationId xmlns:a16="http://schemas.microsoft.com/office/drawing/2014/main" id="{88300037-3142-9F4B-B076-315AD8B480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80252" y="4460447"/>
            <a:ext cx="782997" cy="782997"/>
          </a:xfrm>
          <a:prstGeom prst="rect">
            <a:avLst/>
          </a:prstGeom>
        </p:spPr>
      </p:pic>
      <p:pic>
        <p:nvPicPr>
          <p:cNvPr id="29" name="Graphic 28" descr="Man outline">
            <a:extLst>
              <a:ext uri="{FF2B5EF4-FFF2-40B4-BE49-F238E27FC236}">
                <a16:creationId xmlns:a16="http://schemas.microsoft.com/office/drawing/2014/main" id="{4F6833F3-7976-6940-A386-C734BE754E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1756" y="4460109"/>
            <a:ext cx="791470" cy="791470"/>
          </a:xfrm>
          <a:prstGeom prst="rect">
            <a:avLst/>
          </a:prstGeom>
        </p:spPr>
      </p:pic>
      <p:pic>
        <p:nvPicPr>
          <p:cNvPr id="30" name="Graphic 29" descr="Woman outline">
            <a:extLst>
              <a:ext uri="{FF2B5EF4-FFF2-40B4-BE49-F238E27FC236}">
                <a16:creationId xmlns:a16="http://schemas.microsoft.com/office/drawing/2014/main" id="{76E8B86A-58A9-8140-8D18-51AD56011F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3069" y="4469837"/>
            <a:ext cx="782997" cy="782997"/>
          </a:xfrm>
          <a:prstGeom prst="rect">
            <a:avLst/>
          </a:prstGeom>
        </p:spPr>
      </p:pic>
      <p:pic>
        <p:nvPicPr>
          <p:cNvPr id="31" name="Graphic 30" descr="Man outline">
            <a:extLst>
              <a:ext uri="{FF2B5EF4-FFF2-40B4-BE49-F238E27FC236}">
                <a16:creationId xmlns:a16="http://schemas.microsoft.com/office/drawing/2014/main" id="{9E5D2505-9E67-484A-9284-7815DD7801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57413" y="4477764"/>
            <a:ext cx="791470" cy="791470"/>
          </a:xfrm>
          <a:prstGeom prst="rect">
            <a:avLst/>
          </a:prstGeom>
        </p:spPr>
      </p:pic>
      <p:cxnSp>
        <p:nvCxnSpPr>
          <p:cNvPr id="39" name="Curved Connector 38">
            <a:extLst>
              <a:ext uri="{FF2B5EF4-FFF2-40B4-BE49-F238E27FC236}">
                <a16:creationId xmlns:a16="http://schemas.microsoft.com/office/drawing/2014/main" id="{9338DA17-A9EF-3C45-ADA0-E61AF16A485D}"/>
              </a:ext>
            </a:extLst>
          </p:cNvPr>
          <p:cNvCxnSpPr>
            <a:stCxn id="11" idx="1"/>
            <a:endCxn id="26" idx="0"/>
          </p:cNvCxnSpPr>
          <p:nvPr/>
        </p:nvCxnSpPr>
        <p:spPr>
          <a:xfrm rot="10800000" flipH="1" flipV="1">
            <a:off x="3138792" y="2758092"/>
            <a:ext cx="2283041" cy="1719672"/>
          </a:xfrm>
          <a:prstGeom prst="curvedConnector4">
            <a:avLst>
              <a:gd name="adj1" fmla="val -10013"/>
              <a:gd name="adj2" fmla="val 632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2D8D80DE-FAC0-E046-A24A-4B7EE3BD4430}"/>
              </a:ext>
            </a:extLst>
          </p:cNvPr>
          <p:cNvCxnSpPr>
            <a:stCxn id="9" idx="2"/>
            <a:endCxn id="29" idx="0"/>
          </p:cNvCxnSpPr>
          <p:nvPr/>
        </p:nvCxnSpPr>
        <p:spPr>
          <a:xfrm rot="16200000" flipH="1">
            <a:off x="4535433" y="3108050"/>
            <a:ext cx="1252439" cy="145167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FAB47D86-8E82-F74A-BA59-CE5DE11D2F4D}"/>
              </a:ext>
            </a:extLst>
          </p:cNvPr>
          <p:cNvCxnSpPr>
            <a:stCxn id="10" idx="3"/>
            <a:endCxn id="31" idx="0"/>
          </p:cNvCxnSpPr>
          <p:nvPr/>
        </p:nvCxnSpPr>
        <p:spPr>
          <a:xfrm>
            <a:off x="5693925" y="2733121"/>
            <a:ext cx="659223" cy="174464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5228B64B-BAB1-5B4E-AFF3-B07A7D116505}"/>
              </a:ext>
            </a:extLst>
          </p:cNvPr>
          <p:cNvCxnSpPr>
            <a:stCxn id="7" idx="2"/>
            <a:endCxn id="30" idx="0"/>
          </p:cNvCxnSpPr>
          <p:nvPr/>
        </p:nvCxnSpPr>
        <p:spPr>
          <a:xfrm rot="5400000">
            <a:off x="6733738" y="3288501"/>
            <a:ext cx="1262167" cy="110050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A3BC3587-2920-2645-B810-C9455844FB35}"/>
              </a:ext>
            </a:extLst>
          </p:cNvPr>
          <p:cNvCxnSpPr>
            <a:stCxn id="12" idx="2"/>
            <a:endCxn id="28" idx="0"/>
          </p:cNvCxnSpPr>
          <p:nvPr/>
        </p:nvCxnSpPr>
        <p:spPr>
          <a:xfrm rot="5400000">
            <a:off x="7398140" y="3081281"/>
            <a:ext cx="1252777" cy="15055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03CAE1C-CD17-1F4A-8BE4-D4533A324820}"/>
              </a:ext>
            </a:extLst>
          </p:cNvPr>
          <p:cNvSpPr txBox="1"/>
          <p:nvPr/>
        </p:nvSpPr>
        <p:spPr>
          <a:xfrm rot="21432110">
            <a:off x="3382622" y="1645404"/>
            <a:ext cx="5941050" cy="369332"/>
          </a:xfrm>
          <a:prstGeom prst="rect">
            <a:avLst/>
          </a:prstGeom>
          <a:noFill/>
        </p:spPr>
        <p:txBody>
          <a:bodyPr wrap="none" rtlCol="0">
            <a:spAutoFit/>
          </a:bodyPr>
          <a:lstStyle/>
          <a:p>
            <a:r>
              <a:rPr lang="en-US" dirty="0">
                <a:latin typeface="Bradley Hand" pitchFamily="2" charset="77"/>
              </a:rPr>
              <a:t>Dividing population into groups with “similar” attributes</a:t>
            </a:r>
          </a:p>
        </p:txBody>
      </p:sp>
    </p:spTree>
    <p:extLst>
      <p:ext uri="{BB962C8B-B14F-4D97-AF65-F5344CB8AC3E}">
        <p14:creationId xmlns:p14="http://schemas.microsoft.com/office/powerpoint/2010/main" val="1851972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F39B5C-19C0-D54A-A238-DBCA31DDDEBC}"/>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2D7D6CA9-6C75-FB4E-913C-2A072A5D09FE}"/>
              </a:ext>
            </a:extLst>
          </p:cNvPr>
          <p:cNvSpPr>
            <a:spLocks noGrp="1"/>
          </p:cNvSpPr>
          <p:nvPr>
            <p:ph type="sldNum" sz="quarter" idx="12"/>
          </p:nvPr>
        </p:nvSpPr>
        <p:spPr/>
        <p:txBody>
          <a:bodyPr/>
          <a:lstStyle/>
          <a:p>
            <a:fld id="{27CE633F-9882-4A5C-83A2-1109D0C73261}" type="slidenum">
              <a:rPr lang="en-US" smtClean="0">
                <a:latin typeface="Bradley Hand" pitchFamily="2" charset="77"/>
              </a:rPr>
              <a:t>29</a:t>
            </a:fld>
            <a:endParaRPr lang="en-US">
              <a:latin typeface="Bradley Hand" pitchFamily="2" charset="77"/>
            </a:endParaRPr>
          </a:p>
        </p:txBody>
      </p:sp>
      <p:sp>
        <p:nvSpPr>
          <p:cNvPr id="4" name="TextBox 3">
            <a:extLst>
              <a:ext uri="{FF2B5EF4-FFF2-40B4-BE49-F238E27FC236}">
                <a16:creationId xmlns:a16="http://schemas.microsoft.com/office/drawing/2014/main" id="{1B2D8D10-1ACE-7A43-A4FB-0404CB00A8FF}"/>
              </a:ext>
            </a:extLst>
          </p:cNvPr>
          <p:cNvSpPr txBox="1"/>
          <p:nvPr/>
        </p:nvSpPr>
        <p:spPr>
          <a:xfrm>
            <a:off x="932130" y="269397"/>
            <a:ext cx="4713150" cy="646331"/>
          </a:xfrm>
          <a:prstGeom prst="rect">
            <a:avLst/>
          </a:prstGeom>
          <a:noFill/>
        </p:spPr>
        <p:txBody>
          <a:bodyPr wrap="none" rtlCol="0">
            <a:spAutoFit/>
          </a:bodyPr>
          <a:lstStyle/>
          <a:p>
            <a:r>
              <a:rPr lang="en-US" sz="3600" dirty="0">
                <a:effectLst>
                  <a:glow rad="139700">
                    <a:schemeClr val="accent3">
                      <a:satMod val="175000"/>
                      <a:alpha val="40000"/>
                    </a:schemeClr>
                  </a:glow>
                </a:effectLst>
                <a:latin typeface="Bradley Hand" pitchFamily="2" charset="77"/>
              </a:rPr>
              <a:t>Sampling Techniques</a:t>
            </a:r>
          </a:p>
        </p:txBody>
      </p:sp>
      <p:sp>
        <p:nvSpPr>
          <p:cNvPr id="5" name="TextBox 4">
            <a:extLst>
              <a:ext uri="{FF2B5EF4-FFF2-40B4-BE49-F238E27FC236}">
                <a16:creationId xmlns:a16="http://schemas.microsoft.com/office/drawing/2014/main" id="{1AC52FA8-616A-3A46-A949-88C822C2DA13}"/>
              </a:ext>
            </a:extLst>
          </p:cNvPr>
          <p:cNvSpPr txBox="1"/>
          <p:nvPr/>
        </p:nvSpPr>
        <p:spPr>
          <a:xfrm>
            <a:off x="932130" y="876074"/>
            <a:ext cx="3228769" cy="369332"/>
          </a:xfrm>
          <a:prstGeom prst="rect">
            <a:avLst/>
          </a:prstGeom>
          <a:noFill/>
        </p:spPr>
        <p:txBody>
          <a:bodyPr wrap="none" rtlCol="0">
            <a:spAutoFit/>
          </a:bodyPr>
          <a:lstStyle/>
          <a:p>
            <a:r>
              <a:rPr lang="en-US" dirty="0">
                <a:latin typeface="Bradley Hand" pitchFamily="2" charset="77"/>
              </a:rPr>
              <a:t>4. Cluster Random Sampling</a:t>
            </a:r>
          </a:p>
        </p:txBody>
      </p:sp>
      <p:sp>
        <p:nvSpPr>
          <p:cNvPr id="13" name="Rounded Rectangle 12">
            <a:extLst>
              <a:ext uri="{FF2B5EF4-FFF2-40B4-BE49-F238E27FC236}">
                <a16:creationId xmlns:a16="http://schemas.microsoft.com/office/drawing/2014/main" id="{B8D11DA5-45A7-9A41-8653-37C1DBA4D8FF}"/>
              </a:ext>
            </a:extLst>
          </p:cNvPr>
          <p:cNvSpPr/>
          <p:nvPr/>
        </p:nvSpPr>
        <p:spPr>
          <a:xfrm>
            <a:off x="2169269" y="2153857"/>
            <a:ext cx="1264596" cy="1430318"/>
          </a:xfrm>
          <a:prstGeom prst="roundRect">
            <a:avLst>
              <a:gd name="adj" fmla="val 6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B03CAE1C-CD17-1F4A-8BE4-D4533A324820}"/>
              </a:ext>
            </a:extLst>
          </p:cNvPr>
          <p:cNvSpPr txBox="1"/>
          <p:nvPr/>
        </p:nvSpPr>
        <p:spPr>
          <a:xfrm rot="21432110">
            <a:off x="3550946" y="3888913"/>
            <a:ext cx="5604419" cy="369332"/>
          </a:xfrm>
          <a:prstGeom prst="rect">
            <a:avLst/>
          </a:prstGeom>
          <a:noFill/>
        </p:spPr>
        <p:txBody>
          <a:bodyPr wrap="none" rtlCol="0">
            <a:spAutoFit/>
          </a:bodyPr>
          <a:lstStyle/>
          <a:p>
            <a:r>
              <a:rPr lang="en-US" dirty="0">
                <a:latin typeface="Bradley Hand" pitchFamily="2" charset="77"/>
              </a:rPr>
              <a:t>Each “cluster” is representative of the entire population</a:t>
            </a:r>
          </a:p>
        </p:txBody>
      </p:sp>
      <p:pic>
        <p:nvPicPr>
          <p:cNvPr id="8" name="Graphic 7" descr="Classroom outline">
            <a:extLst>
              <a:ext uri="{FF2B5EF4-FFF2-40B4-BE49-F238E27FC236}">
                <a16:creationId xmlns:a16="http://schemas.microsoft.com/office/drawing/2014/main" id="{44EA4F69-CD91-3B43-A3C5-53BF51CA68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25197" y="2317251"/>
            <a:ext cx="914400" cy="914400"/>
          </a:xfrm>
          <a:prstGeom prst="rect">
            <a:avLst/>
          </a:prstGeom>
        </p:spPr>
      </p:pic>
      <p:sp>
        <p:nvSpPr>
          <p:cNvPr id="15" name="TextBox 14">
            <a:extLst>
              <a:ext uri="{FF2B5EF4-FFF2-40B4-BE49-F238E27FC236}">
                <a16:creationId xmlns:a16="http://schemas.microsoft.com/office/drawing/2014/main" id="{32C80E64-FEE3-5948-A3F6-4712335AF940}"/>
              </a:ext>
            </a:extLst>
          </p:cNvPr>
          <p:cNvSpPr txBox="1"/>
          <p:nvPr/>
        </p:nvSpPr>
        <p:spPr>
          <a:xfrm>
            <a:off x="2216310" y="3198798"/>
            <a:ext cx="1170513" cy="369332"/>
          </a:xfrm>
          <a:prstGeom prst="rect">
            <a:avLst/>
          </a:prstGeom>
          <a:noFill/>
        </p:spPr>
        <p:txBody>
          <a:bodyPr wrap="none" rtlCol="0">
            <a:spAutoFit/>
          </a:bodyPr>
          <a:lstStyle/>
          <a:p>
            <a:r>
              <a:rPr lang="en-US" dirty="0">
                <a:solidFill>
                  <a:schemeClr val="tx2"/>
                </a:solidFill>
                <a:latin typeface="Bradley Hand" pitchFamily="2" charset="77"/>
              </a:rPr>
              <a:t>Class V A</a:t>
            </a:r>
          </a:p>
        </p:txBody>
      </p:sp>
      <p:sp>
        <p:nvSpPr>
          <p:cNvPr id="32" name="Rounded Rectangle 31">
            <a:extLst>
              <a:ext uri="{FF2B5EF4-FFF2-40B4-BE49-F238E27FC236}">
                <a16:creationId xmlns:a16="http://schemas.microsoft.com/office/drawing/2014/main" id="{E2716943-6421-7A48-9667-428F0514FEB8}"/>
              </a:ext>
            </a:extLst>
          </p:cNvPr>
          <p:cNvSpPr/>
          <p:nvPr/>
        </p:nvSpPr>
        <p:spPr>
          <a:xfrm>
            <a:off x="3602715" y="2151499"/>
            <a:ext cx="1264596" cy="1430318"/>
          </a:xfrm>
          <a:prstGeom prst="roundRect">
            <a:avLst>
              <a:gd name="adj" fmla="val 6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Classroom outline">
            <a:extLst>
              <a:ext uri="{FF2B5EF4-FFF2-40B4-BE49-F238E27FC236}">
                <a16:creationId xmlns:a16="http://schemas.microsoft.com/office/drawing/2014/main" id="{D3EF3D03-8741-A249-80C2-CD4427BED9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58643" y="2314893"/>
            <a:ext cx="914400" cy="914400"/>
          </a:xfrm>
          <a:prstGeom prst="rect">
            <a:avLst/>
          </a:prstGeom>
        </p:spPr>
      </p:pic>
      <p:sp>
        <p:nvSpPr>
          <p:cNvPr id="34" name="TextBox 33">
            <a:extLst>
              <a:ext uri="{FF2B5EF4-FFF2-40B4-BE49-F238E27FC236}">
                <a16:creationId xmlns:a16="http://schemas.microsoft.com/office/drawing/2014/main" id="{13C6A6E3-038E-C547-8344-AC427B8A9499}"/>
              </a:ext>
            </a:extLst>
          </p:cNvPr>
          <p:cNvSpPr txBox="1"/>
          <p:nvPr/>
        </p:nvSpPr>
        <p:spPr>
          <a:xfrm>
            <a:off x="3649756" y="3196440"/>
            <a:ext cx="1160895" cy="369332"/>
          </a:xfrm>
          <a:prstGeom prst="rect">
            <a:avLst/>
          </a:prstGeom>
          <a:noFill/>
        </p:spPr>
        <p:txBody>
          <a:bodyPr wrap="none" rtlCol="0">
            <a:spAutoFit/>
          </a:bodyPr>
          <a:lstStyle/>
          <a:p>
            <a:r>
              <a:rPr lang="en-US" dirty="0">
                <a:solidFill>
                  <a:schemeClr val="tx2"/>
                </a:solidFill>
                <a:latin typeface="Bradley Hand" pitchFamily="2" charset="77"/>
              </a:rPr>
              <a:t>Class V B</a:t>
            </a:r>
          </a:p>
        </p:txBody>
      </p:sp>
      <p:sp>
        <p:nvSpPr>
          <p:cNvPr id="35" name="Rounded Rectangle 34">
            <a:extLst>
              <a:ext uri="{FF2B5EF4-FFF2-40B4-BE49-F238E27FC236}">
                <a16:creationId xmlns:a16="http://schemas.microsoft.com/office/drawing/2014/main" id="{B63D2877-39C1-604B-AAD4-2655F7C4F62C}"/>
              </a:ext>
            </a:extLst>
          </p:cNvPr>
          <p:cNvSpPr/>
          <p:nvPr/>
        </p:nvSpPr>
        <p:spPr>
          <a:xfrm>
            <a:off x="5016749" y="2121515"/>
            <a:ext cx="1264596" cy="1430318"/>
          </a:xfrm>
          <a:prstGeom prst="roundRect">
            <a:avLst>
              <a:gd name="adj" fmla="val 6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Classroom outline">
            <a:extLst>
              <a:ext uri="{FF2B5EF4-FFF2-40B4-BE49-F238E27FC236}">
                <a16:creationId xmlns:a16="http://schemas.microsoft.com/office/drawing/2014/main" id="{CEB70689-6DA9-FA46-8D55-CD41FC06DF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2677" y="2284909"/>
            <a:ext cx="914400" cy="914400"/>
          </a:xfrm>
          <a:prstGeom prst="rect">
            <a:avLst/>
          </a:prstGeom>
        </p:spPr>
      </p:pic>
      <p:sp>
        <p:nvSpPr>
          <p:cNvPr id="37" name="TextBox 36">
            <a:extLst>
              <a:ext uri="{FF2B5EF4-FFF2-40B4-BE49-F238E27FC236}">
                <a16:creationId xmlns:a16="http://schemas.microsoft.com/office/drawing/2014/main" id="{07AD7E48-29CF-CA4B-AC14-321258A9B9DC}"/>
              </a:ext>
            </a:extLst>
          </p:cNvPr>
          <p:cNvSpPr txBox="1"/>
          <p:nvPr/>
        </p:nvSpPr>
        <p:spPr>
          <a:xfrm>
            <a:off x="5063790" y="3166456"/>
            <a:ext cx="1148071" cy="369332"/>
          </a:xfrm>
          <a:prstGeom prst="rect">
            <a:avLst/>
          </a:prstGeom>
          <a:noFill/>
        </p:spPr>
        <p:txBody>
          <a:bodyPr wrap="none" rtlCol="0">
            <a:spAutoFit/>
          </a:bodyPr>
          <a:lstStyle/>
          <a:p>
            <a:r>
              <a:rPr lang="en-US" dirty="0">
                <a:solidFill>
                  <a:schemeClr val="tx2"/>
                </a:solidFill>
                <a:latin typeface="Bradley Hand" pitchFamily="2" charset="77"/>
              </a:rPr>
              <a:t>Class V C</a:t>
            </a:r>
          </a:p>
        </p:txBody>
      </p:sp>
      <p:sp>
        <p:nvSpPr>
          <p:cNvPr id="38" name="Rounded Rectangle 37">
            <a:extLst>
              <a:ext uri="{FF2B5EF4-FFF2-40B4-BE49-F238E27FC236}">
                <a16:creationId xmlns:a16="http://schemas.microsoft.com/office/drawing/2014/main" id="{AD32FF56-9221-A448-AF87-87DA97A7A9BA}"/>
              </a:ext>
            </a:extLst>
          </p:cNvPr>
          <p:cNvSpPr/>
          <p:nvPr/>
        </p:nvSpPr>
        <p:spPr>
          <a:xfrm>
            <a:off x="6450195" y="2121515"/>
            <a:ext cx="1264596" cy="1430318"/>
          </a:xfrm>
          <a:prstGeom prst="roundRect">
            <a:avLst>
              <a:gd name="adj" fmla="val 6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Classroom outline">
            <a:extLst>
              <a:ext uri="{FF2B5EF4-FFF2-40B4-BE49-F238E27FC236}">
                <a16:creationId xmlns:a16="http://schemas.microsoft.com/office/drawing/2014/main" id="{CB7DD299-8B84-B54E-9AD9-DB2AC0F61C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6123" y="2284909"/>
            <a:ext cx="914400" cy="914400"/>
          </a:xfrm>
          <a:prstGeom prst="rect">
            <a:avLst/>
          </a:prstGeom>
        </p:spPr>
      </p:pic>
      <p:sp>
        <p:nvSpPr>
          <p:cNvPr id="42" name="TextBox 41">
            <a:extLst>
              <a:ext uri="{FF2B5EF4-FFF2-40B4-BE49-F238E27FC236}">
                <a16:creationId xmlns:a16="http://schemas.microsoft.com/office/drawing/2014/main" id="{135371C2-6E61-2F4B-B2DA-0E388EC60D6E}"/>
              </a:ext>
            </a:extLst>
          </p:cNvPr>
          <p:cNvSpPr txBox="1"/>
          <p:nvPr/>
        </p:nvSpPr>
        <p:spPr>
          <a:xfrm>
            <a:off x="6497236" y="3166456"/>
            <a:ext cx="1151277" cy="369332"/>
          </a:xfrm>
          <a:prstGeom prst="rect">
            <a:avLst/>
          </a:prstGeom>
          <a:noFill/>
        </p:spPr>
        <p:txBody>
          <a:bodyPr wrap="none" rtlCol="0">
            <a:spAutoFit/>
          </a:bodyPr>
          <a:lstStyle/>
          <a:p>
            <a:r>
              <a:rPr lang="en-US" dirty="0">
                <a:solidFill>
                  <a:schemeClr val="tx2"/>
                </a:solidFill>
                <a:latin typeface="Bradley Hand" pitchFamily="2" charset="77"/>
              </a:rPr>
              <a:t>Class V D</a:t>
            </a:r>
          </a:p>
        </p:txBody>
      </p:sp>
      <p:sp>
        <p:nvSpPr>
          <p:cNvPr id="44" name="Rounded Rectangle 43">
            <a:extLst>
              <a:ext uri="{FF2B5EF4-FFF2-40B4-BE49-F238E27FC236}">
                <a16:creationId xmlns:a16="http://schemas.microsoft.com/office/drawing/2014/main" id="{398AD511-C4F9-034B-B23F-242F418D071C}"/>
              </a:ext>
            </a:extLst>
          </p:cNvPr>
          <p:cNvSpPr/>
          <p:nvPr/>
        </p:nvSpPr>
        <p:spPr>
          <a:xfrm>
            <a:off x="7896444" y="2105470"/>
            <a:ext cx="1264596" cy="1430318"/>
          </a:xfrm>
          <a:prstGeom prst="roundRect">
            <a:avLst>
              <a:gd name="adj" fmla="val 6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descr="Classroom outline">
            <a:extLst>
              <a:ext uri="{FF2B5EF4-FFF2-40B4-BE49-F238E27FC236}">
                <a16:creationId xmlns:a16="http://schemas.microsoft.com/office/drawing/2014/main" id="{A6D9A376-E348-794F-9363-D01DFC71E1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52372" y="2268864"/>
            <a:ext cx="914400" cy="914400"/>
          </a:xfrm>
          <a:prstGeom prst="rect">
            <a:avLst/>
          </a:prstGeom>
        </p:spPr>
      </p:pic>
      <p:sp>
        <p:nvSpPr>
          <p:cNvPr id="49" name="TextBox 48">
            <a:extLst>
              <a:ext uri="{FF2B5EF4-FFF2-40B4-BE49-F238E27FC236}">
                <a16:creationId xmlns:a16="http://schemas.microsoft.com/office/drawing/2014/main" id="{5A616D1A-1137-FA4E-86F6-9D473248B477}"/>
              </a:ext>
            </a:extLst>
          </p:cNvPr>
          <p:cNvSpPr txBox="1"/>
          <p:nvPr/>
        </p:nvSpPr>
        <p:spPr>
          <a:xfrm>
            <a:off x="7943485" y="3150411"/>
            <a:ext cx="1144865" cy="369332"/>
          </a:xfrm>
          <a:prstGeom prst="rect">
            <a:avLst/>
          </a:prstGeom>
          <a:noFill/>
        </p:spPr>
        <p:txBody>
          <a:bodyPr wrap="none" rtlCol="0">
            <a:spAutoFit/>
          </a:bodyPr>
          <a:lstStyle/>
          <a:p>
            <a:r>
              <a:rPr lang="en-US" b="1" dirty="0">
                <a:solidFill>
                  <a:schemeClr val="tx2"/>
                </a:solidFill>
                <a:latin typeface="Bradley Hand" pitchFamily="2" charset="77"/>
              </a:rPr>
              <a:t>Class V E</a:t>
            </a:r>
          </a:p>
        </p:txBody>
      </p:sp>
      <p:sp>
        <p:nvSpPr>
          <p:cNvPr id="50" name="Rounded Rectangle 49">
            <a:extLst>
              <a:ext uri="{FF2B5EF4-FFF2-40B4-BE49-F238E27FC236}">
                <a16:creationId xmlns:a16="http://schemas.microsoft.com/office/drawing/2014/main" id="{D4364F67-EEE2-2441-9ECC-95D2B370120F}"/>
              </a:ext>
            </a:extLst>
          </p:cNvPr>
          <p:cNvSpPr/>
          <p:nvPr/>
        </p:nvSpPr>
        <p:spPr>
          <a:xfrm>
            <a:off x="9338411" y="2089425"/>
            <a:ext cx="1264596" cy="1430318"/>
          </a:xfrm>
          <a:prstGeom prst="roundRect">
            <a:avLst>
              <a:gd name="adj" fmla="val 683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Classroom outline">
            <a:extLst>
              <a:ext uri="{FF2B5EF4-FFF2-40B4-BE49-F238E27FC236}">
                <a16:creationId xmlns:a16="http://schemas.microsoft.com/office/drawing/2014/main" id="{8C4EDC97-2B72-BC42-8F85-C8C4C8F82E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94339" y="2252819"/>
            <a:ext cx="914400" cy="914400"/>
          </a:xfrm>
          <a:prstGeom prst="rect">
            <a:avLst/>
          </a:prstGeom>
        </p:spPr>
      </p:pic>
      <p:sp>
        <p:nvSpPr>
          <p:cNvPr id="52" name="TextBox 51">
            <a:extLst>
              <a:ext uri="{FF2B5EF4-FFF2-40B4-BE49-F238E27FC236}">
                <a16:creationId xmlns:a16="http://schemas.microsoft.com/office/drawing/2014/main" id="{4B2B6A95-7BBA-3F47-A2D0-8F58B357AD56}"/>
              </a:ext>
            </a:extLst>
          </p:cNvPr>
          <p:cNvSpPr txBox="1"/>
          <p:nvPr/>
        </p:nvSpPr>
        <p:spPr>
          <a:xfrm>
            <a:off x="9385452" y="3134366"/>
            <a:ext cx="1144865" cy="369332"/>
          </a:xfrm>
          <a:prstGeom prst="rect">
            <a:avLst/>
          </a:prstGeom>
          <a:noFill/>
        </p:spPr>
        <p:txBody>
          <a:bodyPr wrap="none" rtlCol="0">
            <a:spAutoFit/>
          </a:bodyPr>
          <a:lstStyle/>
          <a:p>
            <a:r>
              <a:rPr lang="en-US" dirty="0">
                <a:solidFill>
                  <a:schemeClr val="tx2"/>
                </a:solidFill>
                <a:latin typeface="Bradley Hand" pitchFamily="2" charset="77"/>
              </a:rPr>
              <a:t>Class V F</a:t>
            </a:r>
          </a:p>
        </p:txBody>
      </p:sp>
      <p:pic>
        <p:nvPicPr>
          <p:cNvPr id="17" name="Graphic 16" descr="Checkbox Ticked with solid fill">
            <a:extLst>
              <a:ext uri="{FF2B5EF4-FFF2-40B4-BE49-F238E27FC236}">
                <a16:creationId xmlns:a16="http://schemas.microsoft.com/office/drawing/2014/main" id="{0DDDF0F8-E371-5F44-902D-0BDE3C76CF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090" y="1982155"/>
            <a:ext cx="516605" cy="516605"/>
          </a:xfrm>
          <a:prstGeom prst="rect">
            <a:avLst/>
          </a:prstGeom>
        </p:spPr>
      </p:pic>
    </p:spTree>
    <p:extLst>
      <p:ext uri="{BB962C8B-B14F-4D97-AF65-F5344CB8AC3E}">
        <p14:creationId xmlns:p14="http://schemas.microsoft.com/office/powerpoint/2010/main" val="3836528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277AC-E997-2242-A346-2401D6A110E7}"/>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A19AA5F-F60F-6549-B039-34F18807F121}"/>
              </a:ext>
            </a:extLst>
          </p:cNvPr>
          <p:cNvSpPr>
            <a:spLocks noGrp="1"/>
          </p:cNvSpPr>
          <p:nvPr>
            <p:ph type="sldNum" sz="quarter" idx="12"/>
          </p:nvPr>
        </p:nvSpPr>
        <p:spPr/>
        <p:txBody>
          <a:bodyPr/>
          <a:lstStyle/>
          <a:p>
            <a:fld id="{27CE633F-9882-4A5C-83A2-1109D0C73261}" type="slidenum">
              <a:rPr lang="en-US" smtClean="0">
                <a:latin typeface="Bradley Hand" pitchFamily="2" charset="77"/>
              </a:rPr>
              <a:t>3</a:t>
            </a:fld>
            <a:endParaRPr lang="en-US">
              <a:latin typeface="Bradley Hand" pitchFamily="2" charset="77"/>
            </a:endParaRPr>
          </a:p>
        </p:txBody>
      </p:sp>
      <p:sp>
        <p:nvSpPr>
          <p:cNvPr id="8" name="TextBox 7">
            <a:extLst>
              <a:ext uri="{FF2B5EF4-FFF2-40B4-BE49-F238E27FC236}">
                <a16:creationId xmlns:a16="http://schemas.microsoft.com/office/drawing/2014/main" id="{8A4F583D-1275-EE41-B0E4-47A197A59A8C}"/>
              </a:ext>
            </a:extLst>
          </p:cNvPr>
          <p:cNvSpPr txBox="1"/>
          <p:nvPr/>
        </p:nvSpPr>
        <p:spPr>
          <a:xfrm>
            <a:off x="1357162" y="1106905"/>
            <a:ext cx="9996638" cy="3139321"/>
          </a:xfrm>
          <a:prstGeom prst="rect">
            <a:avLst/>
          </a:prstGeom>
          <a:noFill/>
        </p:spPr>
        <p:txBody>
          <a:bodyPr wrap="square" rtlCol="0">
            <a:spAutoFit/>
          </a:bodyPr>
          <a:lstStyle/>
          <a:p>
            <a:r>
              <a:rPr lang="en-US" dirty="0">
                <a:latin typeface="Bradley Hand" pitchFamily="2" charset="77"/>
              </a:rPr>
              <a:t>RSS + SSE = TSS</a:t>
            </a:r>
          </a:p>
          <a:p>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RSS represents the variability that your model explains. Higher is usually good. </a:t>
            </a:r>
          </a:p>
          <a:p>
            <a:pPr marL="285750" indent="-285750">
              <a:buFont typeface="Arial" panose="020B0604020202020204" pitchFamily="34" charset="0"/>
              <a:buChar char="•"/>
            </a:pPr>
            <a:r>
              <a:rPr lang="en-US" dirty="0">
                <a:latin typeface="Bradley Hand" pitchFamily="2" charset="77"/>
              </a:rPr>
              <a:t>SSE represents the variability that your model does not explain. Smaller is usually good.</a:t>
            </a:r>
          </a:p>
          <a:p>
            <a:pPr marL="285750" indent="-285750">
              <a:buFont typeface="Arial" panose="020B0604020202020204" pitchFamily="34" charset="0"/>
              <a:buChar char="•"/>
            </a:pPr>
            <a:r>
              <a:rPr lang="en-US" dirty="0">
                <a:latin typeface="Bradley Hand" pitchFamily="2" charset="77"/>
              </a:rPr>
              <a:t>TSS represents the variability inherent in your dependent variable. </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endParaRPr lang="en-US" dirty="0">
              <a:latin typeface="Bradley Hand" pitchFamily="2" charset="77"/>
            </a:endParaRPr>
          </a:p>
          <a:p>
            <a:r>
              <a:rPr lang="en-US" b="1" dirty="0">
                <a:latin typeface="Bradley Hand" pitchFamily="2" charset="77"/>
              </a:rPr>
              <a:t>Explained variability + Unexplained variability = Total variability</a:t>
            </a:r>
          </a:p>
          <a:p>
            <a:endParaRPr lang="en-US" b="1" dirty="0">
              <a:latin typeface="Bradley Hand" pitchFamily="2" charset="77"/>
            </a:endParaRPr>
          </a:p>
          <a:p>
            <a:r>
              <a:rPr lang="en-US" dirty="0">
                <a:latin typeface="Bradley Hand" pitchFamily="2" charset="77"/>
              </a:rPr>
              <a:t>If you take RSS/TSS, you will obtain the percentage of the variability of the dependent variable around its “</a:t>
            </a:r>
            <a:r>
              <a:rPr lang="en-US" b="1" dirty="0">
                <a:latin typeface="Bradley Hand" pitchFamily="2" charset="77"/>
              </a:rPr>
              <a:t>mean”</a:t>
            </a:r>
            <a:r>
              <a:rPr lang="en-US" dirty="0">
                <a:latin typeface="Bradley Hand" pitchFamily="2" charset="77"/>
              </a:rPr>
              <a:t> that your model explains. This statistic is </a:t>
            </a:r>
            <a:r>
              <a:rPr lang="en-US" b="1" dirty="0">
                <a:latin typeface="Bradley Hand" pitchFamily="2" charset="77"/>
              </a:rPr>
              <a:t>R-Squared</a:t>
            </a:r>
            <a:r>
              <a:rPr lang="en-US" dirty="0">
                <a:latin typeface="Bradley Hand" pitchFamily="2" charset="77"/>
              </a:rPr>
              <a:t> ! </a:t>
            </a:r>
          </a:p>
        </p:txBody>
      </p:sp>
    </p:spTree>
    <p:extLst>
      <p:ext uri="{BB962C8B-B14F-4D97-AF65-F5344CB8AC3E}">
        <p14:creationId xmlns:p14="http://schemas.microsoft.com/office/powerpoint/2010/main" val="2030622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277AC-E997-2242-A346-2401D6A110E7}"/>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A19AA5F-F60F-6549-B039-34F18807F121}"/>
              </a:ext>
            </a:extLst>
          </p:cNvPr>
          <p:cNvSpPr>
            <a:spLocks noGrp="1"/>
          </p:cNvSpPr>
          <p:nvPr>
            <p:ph type="sldNum" sz="quarter" idx="12"/>
          </p:nvPr>
        </p:nvSpPr>
        <p:spPr/>
        <p:txBody>
          <a:bodyPr/>
          <a:lstStyle/>
          <a:p>
            <a:fld id="{27CE633F-9882-4A5C-83A2-1109D0C73261}" type="slidenum">
              <a:rPr lang="en-US" smtClean="0">
                <a:latin typeface="Bradley Hand" pitchFamily="2" charset="77"/>
              </a:rPr>
              <a:t>30</a:t>
            </a:fld>
            <a:endParaRPr lang="en-US">
              <a:latin typeface="Bradley Hand" pitchFamily="2" charset="77"/>
            </a:endParaRPr>
          </a:p>
        </p:txBody>
      </p:sp>
      <p:sp>
        <p:nvSpPr>
          <p:cNvPr id="4" name="Rectangle 3">
            <a:extLst>
              <a:ext uri="{FF2B5EF4-FFF2-40B4-BE49-F238E27FC236}">
                <a16:creationId xmlns:a16="http://schemas.microsoft.com/office/drawing/2014/main" id="{51FEF2EB-65EB-7C4E-B297-C9D7A512180F}"/>
              </a:ext>
            </a:extLst>
          </p:cNvPr>
          <p:cNvSpPr/>
          <p:nvPr/>
        </p:nvSpPr>
        <p:spPr>
          <a:xfrm>
            <a:off x="3429211" y="1343877"/>
            <a:ext cx="8000999" cy="3970318"/>
          </a:xfrm>
          <a:prstGeom prst="rect">
            <a:avLst/>
          </a:prstGeom>
        </p:spPr>
        <p:txBody>
          <a:bodyPr wrap="square">
            <a:spAutoFit/>
          </a:bodyPr>
          <a:lstStyle/>
          <a:p>
            <a:r>
              <a:rPr lang="en-IN" dirty="0">
                <a:latin typeface="Bradley Hand" pitchFamily="2" charset="77"/>
              </a:rPr>
              <a:t>A hypothesis is an </a:t>
            </a:r>
            <a:r>
              <a:rPr lang="en-IN" b="1" dirty="0">
                <a:latin typeface="Bradley Hand" pitchFamily="2" charset="77"/>
              </a:rPr>
              <a:t>educated guess</a:t>
            </a:r>
            <a:r>
              <a:rPr lang="en-IN" dirty="0">
                <a:latin typeface="Bradley Hand" pitchFamily="2" charset="77"/>
              </a:rPr>
              <a:t> about something. A hypothesis should be testable, either by experiment or observation. </a:t>
            </a:r>
          </a:p>
          <a:p>
            <a:br>
              <a:rPr lang="en-IN" dirty="0">
                <a:latin typeface="Bradley Hand" pitchFamily="2" charset="77"/>
              </a:rPr>
            </a:br>
            <a:r>
              <a:rPr lang="en-IN" dirty="0">
                <a:latin typeface="Bradley Hand" pitchFamily="2" charset="77"/>
              </a:rPr>
              <a:t>For example:</a:t>
            </a:r>
          </a:p>
          <a:p>
            <a:pPr marL="285750" indent="-285750" fontAlgn="base">
              <a:buFont typeface="Arial" panose="020B0604020202020204" pitchFamily="34" charset="0"/>
              <a:buChar char="•"/>
            </a:pPr>
            <a:r>
              <a:rPr lang="en-IN" dirty="0">
                <a:latin typeface="Bradley Hand" pitchFamily="2" charset="77"/>
              </a:rPr>
              <a:t>A new medicine that someone thinks might be better</a:t>
            </a:r>
          </a:p>
          <a:p>
            <a:pPr marL="285750" indent="-285750" fontAlgn="base">
              <a:buFont typeface="Arial" panose="020B0604020202020204" pitchFamily="34" charset="0"/>
              <a:buChar char="•"/>
            </a:pPr>
            <a:r>
              <a:rPr lang="en-IN" dirty="0">
                <a:latin typeface="Bradley Hand" pitchFamily="2" charset="77"/>
              </a:rPr>
              <a:t>A new way of working that increases productivity</a:t>
            </a:r>
          </a:p>
          <a:p>
            <a:pPr marL="285750" indent="-285750" fontAlgn="base">
              <a:buFont typeface="Arial" panose="020B0604020202020204" pitchFamily="34" charset="0"/>
              <a:buChar char="•"/>
            </a:pPr>
            <a:r>
              <a:rPr lang="en-IN" dirty="0">
                <a:latin typeface="Bradley Hand" pitchFamily="2" charset="77"/>
              </a:rPr>
              <a:t>A Fairness cream that can make you fair or not</a:t>
            </a:r>
          </a:p>
          <a:p>
            <a:endParaRPr lang="en-IN" dirty="0">
              <a:latin typeface="Bradley Hand" pitchFamily="2" charset="77"/>
            </a:endParaRPr>
          </a:p>
          <a:p>
            <a:r>
              <a:rPr lang="en-IN" dirty="0">
                <a:latin typeface="Bradley Hand" pitchFamily="2" charset="77"/>
              </a:rPr>
              <a:t>Hypothesis testing in statistics is a way for you to test the results of a survey or experiment to see if you have meaningful results. You’re basically testing whether your results are valid by figuring out the odds that your results have happened by chance. If your results may have happened by chance, the experiment won’t be repeatable and so you can’t conclude if it is true.</a:t>
            </a:r>
            <a:endParaRPr lang="en-IN" b="1" u="sng" dirty="0">
              <a:latin typeface="Bradley Hand" pitchFamily="2" charset="77"/>
            </a:endParaRPr>
          </a:p>
          <a:p>
            <a:endParaRPr lang="el-GR" b="0" i="0" u="sng" dirty="0">
              <a:solidFill>
                <a:srgbClr val="292929"/>
              </a:solidFill>
              <a:effectLst/>
              <a:latin typeface="Bradley Hand" pitchFamily="2" charset="77"/>
            </a:endParaRPr>
          </a:p>
        </p:txBody>
      </p:sp>
      <p:sp>
        <p:nvSpPr>
          <p:cNvPr id="5" name="TextBox 4">
            <a:extLst>
              <a:ext uri="{FF2B5EF4-FFF2-40B4-BE49-F238E27FC236}">
                <a16:creationId xmlns:a16="http://schemas.microsoft.com/office/drawing/2014/main" id="{0EF58EDF-6065-C643-803D-AAF1393000B8}"/>
              </a:ext>
            </a:extLst>
          </p:cNvPr>
          <p:cNvSpPr txBox="1"/>
          <p:nvPr/>
        </p:nvSpPr>
        <p:spPr>
          <a:xfrm>
            <a:off x="1012013" y="2913538"/>
            <a:ext cx="2039091" cy="830997"/>
          </a:xfrm>
          <a:prstGeom prst="rect">
            <a:avLst/>
          </a:prstGeom>
          <a:noFill/>
        </p:spPr>
        <p:txBody>
          <a:bodyPr wrap="square" rtlCol="0">
            <a:spAutoFit/>
          </a:bodyPr>
          <a:lstStyle/>
          <a:p>
            <a:pPr algn="r"/>
            <a:r>
              <a:rPr lang="en-US" sz="2400" b="1" dirty="0">
                <a:latin typeface="Bradley Hand" pitchFamily="2" charset="77"/>
              </a:rPr>
              <a:t>Hypothesis testing</a:t>
            </a:r>
          </a:p>
        </p:txBody>
      </p:sp>
      <p:cxnSp>
        <p:nvCxnSpPr>
          <p:cNvPr id="11" name="Straight Connector 10">
            <a:extLst>
              <a:ext uri="{FF2B5EF4-FFF2-40B4-BE49-F238E27FC236}">
                <a16:creationId xmlns:a16="http://schemas.microsoft.com/office/drawing/2014/main" id="{C18D6185-C9E6-5544-BF5B-40FB2E37DE94}"/>
              </a:ext>
            </a:extLst>
          </p:cNvPr>
          <p:cNvCxnSpPr/>
          <p:nvPr/>
        </p:nvCxnSpPr>
        <p:spPr>
          <a:xfrm>
            <a:off x="3240157" y="606287"/>
            <a:ext cx="0" cy="544550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112903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277AC-E997-2242-A346-2401D6A110E7}"/>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A19AA5F-F60F-6549-B039-34F18807F121}"/>
              </a:ext>
            </a:extLst>
          </p:cNvPr>
          <p:cNvSpPr>
            <a:spLocks noGrp="1"/>
          </p:cNvSpPr>
          <p:nvPr>
            <p:ph type="sldNum" sz="quarter" idx="12"/>
          </p:nvPr>
        </p:nvSpPr>
        <p:spPr/>
        <p:txBody>
          <a:bodyPr/>
          <a:lstStyle/>
          <a:p>
            <a:fld id="{27CE633F-9882-4A5C-83A2-1109D0C73261}" type="slidenum">
              <a:rPr lang="en-US" smtClean="0">
                <a:latin typeface="Bradley Hand" pitchFamily="2" charset="77"/>
              </a:rPr>
              <a:t>31</a:t>
            </a:fld>
            <a:endParaRPr lang="en-US">
              <a:latin typeface="Bradley Hand" pitchFamily="2" charset="77"/>
            </a:endParaRPr>
          </a:p>
        </p:txBody>
      </p:sp>
      <p:sp>
        <p:nvSpPr>
          <p:cNvPr id="4" name="Rectangle 3">
            <a:extLst>
              <a:ext uri="{FF2B5EF4-FFF2-40B4-BE49-F238E27FC236}">
                <a16:creationId xmlns:a16="http://schemas.microsoft.com/office/drawing/2014/main" id="{51FEF2EB-65EB-7C4E-B297-C9D7A512180F}"/>
              </a:ext>
            </a:extLst>
          </p:cNvPr>
          <p:cNvSpPr/>
          <p:nvPr/>
        </p:nvSpPr>
        <p:spPr>
          <a:xfrm>
            <a:off x="3438939" y="1295793"/>
            <a:ext cx="8000999" cy="1477328"/>
          </a:xfrm>
          <a:prstGeom prst="rect">
            <a:avLst/>
          </a:prstGeom>
        </p:spPr>
        <p:txBody>
          <a:bodyPr wrap="square">
            <a:spAutoFit/>
          </a:bodyPr>
          <a:lstStyle/>
          <a:p>
            <a:r>
              <a:rPr lang="en-IN" dirty="0">
                <a:latin typeface="Bradley Hand" pitchFamily="2" charset="77"/>
              </a:rPr>
              <a:t>A statement in which no difference or effect is expected. If the null hypothesis is not rejected, no changes will be made.</a:t>
            </a:r>
          </a:p>
          <a:p>
            <a:endParaRPr lang="en-IN" dirty="0">
              <a:latin typeface="Bradley Hand" pitchFamily="2" charset="77"/>
            </a:endParaRPr>
          </a:p>
          <a:p>
            <a:r>
              <a:rPr lang="en-IN" dirty="0">
                <a:latin typeface="Bradley Hand" pitchFamily="2" charset="77"/>
              </a:rPr>
              <a:t>The word “null” in this context means that it’s a commonly accepted fact that researchers to nullify. It doesn’t mean that the statement is null itself! </a:t>
            </a:r>
            <a:endParaRPr lang="el-GR" b="0" dirty="0">
              <a:solidFill>
                <a:srgbClr val="292929"/>
              </a:solidFill>
              <a:effectLst/>
              <a:latin typeface="Bradley Hand" pitchFamily="2" charset="77"/>
            </a:endParaRPr>
          </a:p>
        </p:txBody>
      </p:sp>
      <p:sp>
        <p:nvSpPr>
          <p:cNvPr id="5" name="TextBox 4">
            <a:extLst>
              <a:ext uri="{FF2B5EF4-FFF2-40B4-BE49-F238E27FC236}">
                <a16:creationId xmlns:a16="http://schemas.microsoft.com/office/drawing/2014/main" id="{0EF58EDF-6065-C643-803D-AAF1393000B8}"/>
              </a:ext>
            </a:extLst>
          </p:cNvPr>
          <p:cNvSpPr txBox="1"/>
          <p:nvPr/>
        </p:nvSpPr>
        <p:spPr>
          <a:xfrm>
            <a:off x="1099225" y="1618959"/>
            <a:ext cx="1854265" cy="830997"/>
          </a:xfrm>
          <a:prstGeom prst="rect">
            <a:avLst/>
          </a:prstGeom>
          <a:noFill/>
        </p:spPr>
        <p:txBody>
          <a:bodyPr wrap="square" rtlCol="0">
            <a:spAutoFit/>
          </a:bodyPr>
          <a:lstStyle/>
          <a:p>
            <a:pPr algn="r"/>
            <a:r>
              <a:rPr lang="en-US" sz="2400" b="1" dirty="0">
                <a:latin typeface="Bradley Hand" pitchFamily="2" charset="77"/>
              </a:rPr>
              <a:t>Null Hypothesis</a:t>
            </a:r>
          </a:p>
        </p:txBody>
      </p:sp>
      <p:sp>
        <p:nvSpPr>
          <p:cNvPr id="8" name="TextBox 7">
            <a:extLst>
              <a:ext uri="{FF2B5EF4-FFF2-40B4-BE49-F238E27FC236}">
                <a16:creationId xmlns:a16="http://schemas.microsoft.com/office/drawing/2014/main" id="{9271346A-691A-3949-A5FA-1272013F68AE}"/>
              </a:ext>
            </a:extLst>
          </p:cNvPr>
          <p:cNvSpPr txBox="1"/>
          <p:nvPr/>
        </p:nvSpPr>
        <p:spPr>
          <a:xfrm>
            <a:off x="1099225" y="4317946"/>
            <a:ext cx="1854266" cy="830997"/>
          </a:xfrm>
          <a:prstGeom prst="rect">
            <a:avLst/>
          </a:prstGeom>
          <a:noFill/>
        </p:spPr>
        <p:txBody>
          <a:bodyPr wrap="square" rtlCol="0">
            <a:spAutoFit/>
          </a:bodyPr>
          <a:lstStyle/>
          <a:p>
            <a:pPr algn="r"/>
            <a:r>
              <a:rPr lang="en-US" sz="2400" b="1" dirty="0">
                <a:latin typeface="Bradley Hand" pitchFamily="2" charset="77"/>
              </a:rPr>
              <a:t>Alternate Hypothesis</a:t>
            </a:r>
          </a:p>
        </p:txBody>
      </p:sp>
      <p:sp>
        <p:nvSpPr>
          <p:cNvPr id="9" name="Rectangle 8">
            <a:extLst>
              <a:ext uri="{FF2B5EF4-FFF2-40B4-BE49-F238E27FC236}">
                <a16:creationId xmlns:a16="http://schemas.microsoft.com/office/drawing/2014/main" id="{7EE71B95-B08F-4740-96D9-B461052E63A8}"/>
              </a:ext>
            </a:extLst>
          </p:cNvPr>
          <p:cNvSpPr/>
          <p:nvPr/>
        </p:nvSpPr>
        <p:spPr>
          <a:xfrm>
            <a:off x="3438939" y="4269546"/>
            <a:ext cx="8000998" cy="923330"/>
          </a:xfrm>
          <a:prstGeom prst="rect">
            <a:avLst/>
          </a:prstGeom>
        </p:spPr>
        <p:txBody>
          <a:bodyPr wrap="square">
            <a:spAutoFit/>
          </a:bodyPr>
          <a:lstStyle/>
          <a:p>
            <a:r>
              <a:rPr lang="en-IN" dirty="0">
                <a:latin typeface="Bradley Hand" pitchFamily="2" charset="77"/>
              </a:rPr>
              <a:t>A statement that some difference or effect is expected. Accepting the alternative hypothesis will lead to changes in opinions or actions. It is the opposite of the null hypothesis.</a:t>
            </a:r>
            <a:endParaRPr lang="en-IN" b="0" i="0" dirty="0">
              <a:solidFill>
                <a:srgbClr val="292929"/>
              </a:solidFill>
              <a:effectLst/>
              <a:latin typeface="Bradley Hand" pitchFamily="2" charset="77"/>
            </a:endParaRPr>
          </a:p>
        </p:txBody>
      </p:sp>
      <p:cxnSp>
        <p:nvCxnSpPr>
          <p:cNvPr id="11" name="Straight Connector 10">
            <a:extLst>
              <a:ext uri="{FF2B5EF4-FFF2-40B4-BE49-F238E27FC236}">
                <a16:creationId xmlns:a16="http://schemas.microsoft.com/office/drawing/2014/main" id="{C18D6185-C9E6-5544-BF5B-40FB2E37DE94}"/>
              </a:ext>
            </a:extLst>
          </p:cNvPr>
          <p:cNvCxnSpPr/>
          <p:nvPr/>
        </p:nvCxnSpPr>
        <p:spPr>
          <a:xfrm>
            <a:off x="3240157" y="606287"/>
            <a:ext cx="0" cy="544550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67487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337894-2472-B243-9083-08C2CAEC9113}"/>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79E3B458-856C-0542-968C-1B9B88ADDAA8}"/>
              </a:ext>
            </a:extLst>
          </p:cNvPr>
          <p:cNvSpPr>
            <a:spLocks noGrp="1"/>
          </p:cNvSpPr>
          <p:nvPr>
            <p:ph type="sldNum" sz="quarter" idx="12"/>
          </p:nvPr>
        </p:nvSpPr>
        <p:spPr/>
        <p:txBody>
          <a:bodyPr/>
          <a:lstStyle/>
          <a:p>
            <a:fld id="{27CE633F-9882-4A5C-83A2-1109D0C73261}" type="slidenum">
              <a:rPr lang="en-US" smtClean="0">
                <a:latin typeface="Bradley Hand" pitchFamily="2" charset="77"/>
              </a:rPr>
              <a:t>32</a:t>
            </a:fld>
            <a:endParaRPr lang="en-US">
              <a:latin typeface="Bradley Hand" pitchFamily="2" charset="77"/>
            </a:endParaRPr>
          </a:p>
        </p:txBody>
      </p:sp>
      <p:sp>
        <p:nvSpPr>
          <p:cNvPr id="4" name="TextBox 3">
            <a:extLst>
              <a:ext uri="{FF2B5EF4-FFF2-40B4-BE49-F238E27FC236}">
                <a16:creationId xmlns:a16="http://schemas.microsoft.com/office/drawing/2014/main" id="{A020AC98-AFC7-3243-8A7F-4F6ABCA82EF4}"/>
              </a:ext>
            </a:extLst>
          </p:cNvPr>
          <p:cNvSpPr txBox="1"/>
          <p:nvPr/>
        </p:nvSpPr>
        <p:spPr>
          <a:xfrm>
            <a:off x="2799894" y="1506393"/>
            <a:ext cx="1854265" cy="830997"/>
          </a:xfrm>
          <a:prstGeom prst="rect">
            <a:avLst/>
          </a:prstGeom>
          <a:noFill/>
        </p:spPr>
        <p:txBody>
          <a:bodyPr wrap="square" rtlCol="0">
            <a:spAutoFit/>
          </a:bodyPr>
          <a:lstStyle/>
          <a:p>
            <a:pPr algn="r"/>
            <a:r>
              <a:rPr lang="en-US" sz="2400" b="1" dirty="0">
                <a:latin typeface="Bradley Hand" pitchFamily="2" charset="77"/>
              </a:rPr>
              <a:t>Null Hypothesis</a:t>
            </a:r>
          </a:p>
        </p:txBody>
      </p:sp>
      <p:sp>
        <p:nvSpPr>
          <p:cNvPr id="5" name="TextBox 4">
            <a:extLst>
              <a:ext uri="{FF2B5EF4-FFF2-40B4-BE49-F238E27FC236}">
                <a16:creationId xmlns:a16="http://schemas.microsoft.com/office/drawing/2014/main" id="{D8E1AFAB-A425-0044-9A37-E6D6A6C2AA35}"/>
              </a:ext>
            </a:extLst>
          </p:cNvPr>
          <p:cNvSpPr txBox="1"/>
          <p:nvPr/>
        </p:nvSpPr>
        <p:spPr>
          <a:xfrm>
            <a:off x="8375331" y="1506394"/>
            <a:ext cx="1854266" cy="830997"/>
          </a:xfrm>
          <a:prstGeom prst="rect">
            <a:avLst/>
          </a:prstGeom>
          <a:noFill/>
        </p:spPr>
        <p:txBody>
          <a:bodyPr wrap="square" rtlCol="0">
            <a:spAutoFit/>
          </a:bodyPr>
          <a:lstStyle/>
          <a:p>
            <a:r>
              <a:rPr lang="en-US" sz="2400" b="1" dirty="0">
                <a:latin typeface="Bradley Hand" pitchFamily="2" charset="77"/>
              </a:rPr>
              <a:t>Alternate Hypothesis</a:t>
            </a:r>
          </a:p>
        </p:txBody>
      </p:sp>
      <p:cxnSp>
        <p:nvCxnSpPr>
          <p:cNvPr id="7" name="Straight Connector 6">
            <a:extLst>
              <a:ext uri="{FF2B5EF4-FFF2-40B4-BE49-F238E27FC236}">
                <a16:creationId xmlns:a16="http://schemas.microsoft.com/office/drawing/2014/main" id="{A33FB889-AAE5-2440-A318-AEC2D671B793}"/>
              </a:ext>
            </a:extLst>
          </p:cNvPr>
          <p:cNvCxnSpPr/>
          <p:nvPr/>
        </p:nvCxnSpPr>
        <p:spPr>
          <a:xfrm>
            <a:off x="6303523" y="1070043"/>
            <a:ext cx="0" cy="506811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6D643B3-301C-8F48-96B2-165472C73EDF}"/>
              </a:ext>
            </a:extLst>
          </p:cNvPr>
          <p:cNvPicPr>
            <a:picLocks noChangeAspect="1"/>
          </p:cNvPicPr>
          <p:nvPr/>
        </p:nvPicPr>
        <p:blipFill>
          <a:blip r:embed="rId2"/>
          <a:stretch>
            <a:fillRect/>
          </a:stretch>
        </p:blipFill>
        <p:spPr>
          <a:xfrm>
            <a:off x="4533181" y="326165"/>
            <a:ext cx="3540683" cy="236045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67013A-9139-2F46-AA6A-4FF462FCB66C}"/>
                  </a:ext>
                </a:extLst>
              </p:cNvPr>
              <p:cNvSpPr txBox="1"/>
              <p:nvPr/>
            </p:nvSpPr>
            <p:spPr>
              <a:xfrm>
                <a:off x="6867161" y="3099881"/>
                <a:ext cx="4870605" cy="2585323"/>
              </a:xfrm>
              <a:prstGeom prst="rect">
                <a:avLst/>
              </a:prstGeom>
              <a:noFill/>
            </p:spPr>
            <p:txBody>
              <a:bodyPr wrap="square" rtlCol="0">
                <a:spAutoFit/>
              </a:bodyPr>
              <a:lstStyle/>
              <a:p>
                <a:r>
                  <a:rPr lang="en-US" dirty="0">
                    <a:latin typeface="Bradley Hand" pitchFamily="2" charset="77"/>
                  </a:rPr>
                  <a:t>Statement which directly contradicts the null hypothesis.</a:t>
                </a:r>
              </a:p>
              <a:p>
                <a:endParaRPr lang="en-US" dirty="0">
                  <a:latin typeface="Bradley Hand" pitchFamily="2" charset="77"/>
                </a:endParaRPr>
              </a:p>
              <a:p>
                <a:r>
                  <a:rPr lang="en-US" dirty="0">
                    <a:latin typeface="Bradley Hand" pitchFamily="2" charset="77"/>
                  </a:rPr>
                  <a:t>We determine whether or not to accept or reject this statement based on the likelihood of the null (opposite) hypothesis being true. </a:t>
                </a:r>
              </a:p>
              <a:p>
                <a:endParaRPr lang="en-US" dirty="0">
                  <a:latin typeface="Bradley Hand" pitchFamily="2" charset="77"/>
                </a:endParaRPr>
              </a:p>
              <a:p>
                <a:r>
                  <a:rPr lang="en-US" dirty="0">
                    <a:latin typeface="Bradley Hand" pitchFamily="2" charset="77"/>
                  </a:rPr>
                  <a:t>Cannot include equal to sign as in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𝑜𝑟</m:t>
                    </m:r>
                    <m:r>
                      <a:rPr lang="en-US" b="0" i="1" smtClean="0">
                        <a:latin typeface="Cambria Math" panose="02040503050406030204" pitchFamily="18" charset="0"/>
                        <a:ea typeface="Cambria Math" panose="02040503050406030204" pitchFamily="18" charset="0"/>
                      </a:rPr>
                      <m:t>&gt;</m:t>
                    </m:r>
                  </m:oMath>
                </a14:m>
                <a:r>
                  <a:rPr lang="en-US" dirty="0">
                    <a:latin typeface="Bradley Hand" pitchFamily="2" charset="77"/>
                  </a:rPr>
                  <a:t> sign</a:t>
                </a:r>
              </a:p>
            </p:txBody>
          </p:sp>
        </mc:Choice>
        <mc:Fallback xmlns="">
          <p:sp>
            <p:nvSpPr>
              <p:cNvPr id="9" name="TextBox 8">
                <a:extLst>
                  <a:ext uri="{FF2B5EF4-FFF2-40B4-BE49-F238E27FC236}">
                    <a16:creationId xmlns:a16="http://schemas.microsoft.com/office/drawing/2014/main" id="{5767013A-9139-2F46-AA6A-4FF462FCB66C}"/>
                  </a:ext>
                </a:extLst>
              </p:cNvPr>
              <p:cNvSpPr txBox="1">
                <a:spLocks noRot="1" noChangeAspect="1" noMove="1" noResize="1" noEditPoints="1" noAdjustHandles="1" noChangeArrowheads="1" noChangeShapeType="1" noTextEdit="1"/>
              </p:cNvSpPr>
              <p:nvPr/>
            </p:nvSpPr>
            <p:spPr>
              <a:xfrm>
                <a:off x="6867161" y="3099881"/>
                <a:ext cx="4870605" cy="2585323"/>
              </a:xfrm>
              <a:prstGeom prst="rect">
                <a:avLst/>
              </a:prstGeom>
              <a:blipFill>
                <a:blip r:embed="rId3"/>
                <a:stretch>
                  <a:fillRect l="-1039" t="-1471" r="-779" b="-34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6560498-E766-C84B-80CE-92302134768D}"/>
                  </a:ext>
                </a:extLst>
              </p:cNvPr>
              <p:cNvSpPr txBox="1"/>
              <p:nvPr/>
            </p:nvSpPr>
            <p:spPr>
              <a:xfrm>
                <a:off x="1170273" y="3099881"/>
                <a:ext cx="4870605" cy="2585323"/>
              </a:xfrm>
              <a:prstGeom prst="rect">
                <a:avLst/>
              </a:prstGeom>
              <a:noFill/>
            </p:spPr>
            <p:txBody>
              <a:bodyPr wrap="square" rtlCol="0">
                <a:spAutoFit/>
              </a:bodyPr>
              <a:lstStyle/>
              <a:p>
                <a:r>
                  <a:rPr lang="en-US" dirty="0">
                    <a:latin typeface="Bradley Hand" pitchFamily="2" charset="77"/>
                  </a:rPr>
                  <a:t>Statement is about a population parameter.</a:t>
                </a:r>
              </a:p>
              <a:p>
                <a:endParaRPr lang="en-US" dirty="0">
                  <a:latin typeface="Bradley Hand" pitchFamily="2" charset="77"/>
                </a:endParaRPr>
              </a:p>
              <a:p>
                <a:endParaRPr lang="en-US" dirty="0">
                  <a:latin typeface="Bradley Hand" pitchFamily="2" charset="77"/>
                </a:endParaRPr>
              </a:p>
              <a:p>
                <a:r>
                  <a:rPr lang="en-US" dirty="0">
                    <a:latin typeface="Bradley Hand" pitchFamily="2" charset="77"/>
                  </a:rPr>
                  <a:t>We test the likelihood of this statement being true in order to  decide whether to accept or reject our alternative hypothesis.</a:t>
                </a:r>
              </a:p>
              <a:p>
                <a:endParaRPr lang="en-US" dirty="0">
                  <a:latin typeface="Bradley Hand" pitchFamily="2" charset="77"/>
                </a:endParaRPr>
              </a:p>
              <a:p>
                <a:r>
                  <a:rPr lang="en-US" dirty="0">
                    <a:latin typeface="Bradley Hand" pitchFamily="2" charset="77"/>
                  </a:rPr>
                  <a:t>Has to include equal to sign as in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𝑜𝑟</m:t>
                    </m:r>
                    <m:r>
                      <a:rPr lang="en-US" b="0" i="1" smtClean="0">
                        <a:latin typeface="Cambria Math" panose="02040503050406030204" pitchFamily="18" charset="0"/>
                        <a:ea typeface="Cambria Math" panose="02040503050406030204" pitchFamily="18" charset="0"/>
                      </a:rPr>
                      <m:t>≥</m:t>
                    </m:r>
                  </m:oMath>
                </a14:m>
                <a:r>
                  <a:rPr lang="en-US" dirty="0">
                    <a:latin typeface="Bradley Hand" pitchFamily="2" charset="77"/>
                  </a:rPr>
                  <a:t> sign</a:t>
                </a:r>
              </a:p>
            </p:txBody>
          </p:sp>
        </mc:Choice>
        <mc:Fallback xmlns="">
          <p:sp>
            <p:nvSpPr>
              <p:cNvPr id="10" name="TextBox 9">
                <a:extLst>
                  <a:ext uri="{FF2B5EF4-FFF2-40B4-BE49-F238E27FC236}">
                    <a16:creationId xmlns:a16="http://schemas.microsoft.com/office/drawing/2014/main" id="{F6560498-E766-C84B-80CE-92302134768D}"/>
                  </a:ext>
                </a:extLst>
              </p:cNvPr>
              <p:cNvSpPr txBox="1">
                <a:spLocks noRot="1" noChangeAspect="1" noMove="1" noResize="1" noEditPoints="1" noAdjustHandles="1" noChangeArrowheads="1" noChangeShapeType="1" noTextEdit="1"/>
              </p:cNvSpPr>
              <p:nvPr/>
            </p:nvSpPr>
            <p:spPr>
              <a:xfrm>
                <a:off x="1170273" y="3099881"/>
                <a:ext cx="4870605" cy="2585323"/>
              </a:xfrm>
              <a:prstGeom prst="rect">
                <a:avLst/>
              </a:prstGeom>
              <a:blipFill>
                <a:blip r:embed="rId4"/>
                <a:stretch>
                  <a:fillRect l="-1042" t="-1471" r="-2083" b="-3431"/>
                </a:stretch>
              </a:blipFill>
            </p:spPr>
            <p:txBody>
              <a:bodyPr/>
              <a:lstStyle/>
              <a:p>
                <a:r>
                  <a:rPr lang="en-US">
                    <a:noFill/>
                  </a:rPr>
                  <a:t> </a:t>
                </a:r>
              </a:p>
            </p:txBody>
          </p:sp>
        </mc:Fallback>
      </mc:AlternateContent>
    </p:spTree>
    <p:extLst>
      <p:ext uri="{BB962C8B-B14F-4D97-AF65-F5344CB8AC3E}">
        <p14:creationId xmlns:p14="http://schemas.microsoft.com/office/powerpoint/2010/main" val="508851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A8FA0-4237-2B4B-AF35-BB0521871FD0}"/>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1DA7F1D9-74C6-8746-8A0A-9ADA301C8AB0}"/>
              </a:ext>
            </a:extLst>
          </p:cNvPr>
          <p:cNvSpPr>
            <a:spLocks noGrp="1"/>
          </p:cNvSpPr>
          <p:nvPr>
            <p:ph type="sldNum" sz="quarter" idx="12"/>
          </p:nvPr>
        </p:nvSpPr>
        <p:spPr/>
        <p:txBody>
          <a:bodyPr/>
          <a:lstStyle/>
          <a:p>
            <a:fld id="{27CE633F-9882-4A5C-83A2-1109D0C73261}" type="slidenum">
              <a:rPr lang="en-US" smtClean="0">
                <a:latin typeface="Bradley Hand" pitchFamily="2" charset="77"/>
              </a:rPr>
              <a:t>33</a:t>
            </a:fld>
            <a:endParaRPr lang="en-US">
              <a:latin typeface="Bradley Hand" pitchFamily="2" charset="77"/>
            </a:endParaRPr>
          </a:p>
        </p:txBody>
      </p:sp>
      <p:sp>
        <p:nvSpPr>
          <p:cNvPr id="4" name="TextBox 3">
            <a:extLst>
              <a:ext uri="{FF2B5EF4-FFF2-40B4-BE49-F238E27FC236}">
                <a16:creationId xmlns:a16="http://schemas.microsoft.com/office/drawing/2014/main" id="{6D21C432-FA7C-2448-988F-B3364E5C30CD}"/>
              </a:ext>
            </a:extLst>
          </p:cNvPr>
          <p:cNvSpPr txBox="1"/>
          <p:nvPr/>
        </p:nvSpPr>
        <p:spPr>
          <a:xfrm>
            <a:off x="932130" y="269397"/>
            <a:ext cx="1688283" cy="646331"/>
          </a:xfrm>
          <a:prstGeom prst="rect">
            <a:avLst/>
          </a:prstGeom>
          <a:noFill/>
        </p:spPr>
        <p:txBody>
          <a:bodyPr wrap="none" rtlCol="0">
            <a:spAutoFit/>
          </a:bodyPr>
          <a:lstStyle/>
          <a:p>
            <a:r>
              <a:rPr lang="en-US" sz="3600" dirty="0">
                <a:effectLst>
                  <a:glow rad="139700">
                    <a:schemeClr val="accent3">
                      <a:satMod val="175000"/>
                      <a:alpha val="40000"/>
                    </a:schemeClr>
                  </a:glow>
                </a:effectLst>
                <a:latin typeface="Bradley Hand" pitchFamily="2" charset="77"/>
              </a:rPr>
              <a:t>P-value</a:t>
            </a:r>
          </a:p>
        </p:txBody>
      </p:sp>
      <p:sp>
        <p:nvSpPr>
          <p:cNvPr id="5" name="Rectangle 4">
            <a:extLst>
              <a:ext uri="{FF2B5EF4-FFF2-40B4-BE49-F238E27FC236}">
                <a16:creationId xmlns:a16="http://schemas.microsoft.com/office/drawing/2014/main" id="{0027FF10-D620-1141-A7A1-028B806C8A6E}"/>
              </a:ext>
            </a:extLst>
          </p:cNvPr>
          <p:cNvSpPr/>
          <p:nvPr/>
        </p:nvSpPr>
        <p:spPr>
          <a:xfrm>
            <a:off x="1352145" y="4872512"/>
            <a:ext cx="10262680" cy="1477328"/>
          </a:xfrm>
          <a:prstGeom prst="rect">
            <a:avLst/>
          </a:prstGeom>
        </p:spPr>
        <p:txBody>
          <a:bodyPr wrap="square">
            <a:spAutoFit/>
          </a:bodyPr>
          <a:lstStyle/>
          <a:p>
            <a:r>
              <a:rPr lang="en-IN" dirty="0">
                <a:solidFill>
                  <a:srgbClr val="292929"/>
                </a:solidFill>
                <a:latin typeface="Bradley Hand" pitchFamily="2" charset="77"/>
              </a:rPr>
              <a:t>If we pick any random value from this distribution - the probability that we will pick values close to the mean is highest as it has the highest peak (due to high occurrence values in that region). </a:t>
            </a:r>
          </a:p>
          <a:p>
            <a:endParaRPr lang="en-IN" dirty="0">
              <a:solidFill>
                <a:srgbClr val="292929"/>
              </a:solidFill>
              <a:latin typeface="Bradley Hand" pitchFamily="2" charset="77"/>
            </a:endParaRPr>
          </a:p>
          <a:p>
            <a:r>
              <a:rPr lang="en-IN" dirty="0">
                <a:solidFill>
                  <a:srgbClr val="292929"/>
                </a:solidFill>
                <a:latin typeface="Bradley Hand" pitchFamily="2" charset="77"/>
              </a:rPr>
              <a:t>We can clearly see that if we move away from the peak, the occurrence of the values decreases rapidly and so does the corresponding probability, towards a very small value close to zero.</a:t>
            </a:r>
            <a:endParaRPr lang="en-US" dirty="0">
              <a:latin typeface="Bradley Hand" pitchFamily="2" charset="77"/>
            </a:endParaRPr>
          </a:p>
        </p:txBody>
      </p:sp>
      <p:pic>
        <p:nvPicPr>
          <p:cNvPr id="18436" name="Picture 4" descr="Hand Drawn Of Normal Distribution Video Clip Stock Video - Download Video  Clip Now - iStock">
            <a:extLst>
              <a:ext uri="{FF2B5EF4-FFF2-40B4-BE49-F238E27FC236}">
                <a16:creationId xmlns:a16="http://schemas.microsoft.com/office/drawing/2014/main" id="{2E172320-EFDC-5949-8DE7-146A4F9893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670"/>
          <a:stretch/>
        </p:blipFill>
        <p:spPr bwMode="auto">
          <a:xfrm>
            <a:off x="2100094" y="922237"/>
            <a:ext cx="8128000" cy="3947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8AD2E7D8-B5A8-CA4B-B73C-9C8F9A5E44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311" t="22853" r="8295" b="66847"/>
          <a:stretch/>
        </p:blipFill>
        <p:spPr bwMode="auto">
          <a:xfrm>
            <a:off x="7091464" y="1045424"/>
            <a:ext cx="3959157" cy="51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704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2558A6-5753-C04A-350F-6436DF7A09BA}"/>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E12DBF4F-17CF-4272-0BA4-6809A18A2844}"/>
              </a:ext>
            </a:extLst>
          </p:cNvPr>
          <p:cNvSpPr>
            <a:spLocks noGrp="1"/>
          </p:cNvSpPr>
          <p:nvPr>
            <p:ph type="sldNum" sz="quarter" idx="12"/>
          </p:nvPr>
        </p:nvSpPr>
        <p:spPr/>
        <p:txBody>
          <a:bodyPr/>
          <a:lstStyle/>
          <a:p>
            <a:fld id="{27CE633F-9882-4A5C-83A2-1109D0C73261}" type="slidenum">
              <a:rPr lang="en-US" smtClean="0"/>
              <a:t>34</a:t>
            </a:fld>
            <a:endParaRPr lang="en-US"/>
          </a:p>
        </p:txBody>
      </p:sp>
      <p:sp>
        <p:nvSpPr>
          <p:cNvPr id="4" name="Rectangle 3">
            <a:extLst>
              <a:ext uri="{FF2B5EF4-FFF2-40B4-BE49-F238E27FC236}">
                <a16:creationId xmlns:a16="http://schemas.microsoft.com/office/drawing/2014/main" id="{ADB211CD-E01B-213C-16CB-64BE696D5B12}"/>
              </a:ext>
            </a:extLst>
          </p:cNvPr>
          <p:cNvSpPr/>
          <p:nvPr/>
        </p:nvSpPr>
        <p:spPr>
          <a:xfrm>
            <a:off x="1186248" y="1132644"/>
            <a:ext cx="6096000" cy="646331"/>
          </a:xfrm>
          <a:prstGeom prst="rect">
            <a:avLst/>
          </a:prstGeom>
        </p:spPr>
        <p:txBody>
          <a:bodyPr>
            <a:spAutoFit/>
          </a:bodyPr>
          <a:lstStyle/>
          <a:p>
            <a:r>
              <a:rPr lang="en-IN" sz="1800" dirty="0">
                <a:latin typeface="Calibri" panose="020F0502020204030204" pitchFamily="34" charset="0"/>
                <a:ea typeface="Calibri" panose="020F0502020204030204" pitchFamily="34" charset="0"/>
                <a:cs typeface="Times New Roman" panose="02020603050405020304" pitchFamily="18" charset="0"/>
              </a:rPr>
              <a:t>A p-value is the probability </a:t>
            </a:r>
            <a:r>
              <a:rPr lang="en-IN" sz="1800" u="sng" dirty="0">
                <a:latin typeface="Calibri" panose="020F0502020204030204" pitchFamily="34" charset="0"/>
                <a:ea typeface="Calibri" panose="020F0502020204030204" pitchFamily="34" charset="0"/>
                <a:cs typeface="Times New Roman" panose="02020603050405020304" pitchFamily="18" charset="0"/>
              </a:rPr>
              <a:t>that random chance </a:t>
            </a:r>
            <a:r>
              <a:rPr lang="en-IN" sz="1800" dirty="0">
                <a:latin typeface="Calibri" panose="020F0502020204030204" pitchFamily="34" charset="0"/>
                <a:ea typeface="Calibri" panose="020F0502020204030204" pitchFamily="34" charset="0"/>
                <a:cs typeface="Times New Roman" panose="02020603050405020304" pitchFamily="18" charset="0"/>
              </a:rPr>
              <a:t>generated the data, or something else that is </a:t>
            </a:r>
            <a:r>
              <a:rPr lang="en-IN" sz="1800" u="sng" dirty="0">
                <a:latin typeface="Calibri" panose="020F0502020204030204" pitchFamily="34" charset="0"/>
                <a:ea typeface="Calibri" panose="020F0502020204030204" pitchFamily="34" charset="0"/>
                <a:cs typeface="Times New Roman" panose="02020603050405020304" pitchFamily="18" charset="0"/>
              </a:rPr>
              <a:t>equal</a:t>
            </a:r>
            <a:r>
              <a:rPr lang="en-IN" sz="1800" dirty="0">
                <a:latin typeface="Calibri" panose="020F0502020204030204" pitchFamily="34" charset="0"/>
                <a:ea typeface="Calibri" panose="020F0502020204030204" pitchFamily="34" charset="0"/>
                <a:cs typeface="Times New Roman" panose="02020603050405020304" pitchFamily="18" charset="0"/>
              </a:rPr>
              <a:t> or </a:t>
            </a:r>
            <a:r>
              <a:rPr lang="en-IN" sz="1800" u="sng" dirty="0">
                <a:latin typeface="Calibri" panose="020F0502020204030204" pitchFamily="34" charset="0"/>
                <a:ea typeface="Calibri" panose="020F0502020204030204" pitchFamily="34" charset="0"/>
                <a:cs typeface="Times New Roman" panose="02020603050405020304" pitchFamily="18" charset="0"/>
              </a:rPr>
              <a:t>rarer</a:t>
            </a:r>
            <a:r>
              <a:rPr lang="en-IN" sz="1800" dirty="0">
                <a:latin typeface="Calibri" panose="020F0502020204030204" pitchFamily="34" charset="0"/>
                <a:ea typeface="Calibri" panose="020F0502020204030204" pitchFamily="34" charset="0"/>
                <a:cs typeface="Times New Roman" panose="02020603050405020304" pitchFamily="18" charset="0"/>
              </a:rPr>
              <a:t>. </a:t>
            </a:r>
          </a:p>
        </p:txBody>
      </p:sp>
      <p:grpSp>
        <p:nvGrpSpPr>
          <p:cNvPr id="5" name="Group 4">
            <a:extLst>
              <a:ext uri="{FF2B5EF4-FFF2-40B4-BE49-F238E27FC236}">
                <a16:creationId xmlns:a16="http://schemas.microsoft.com/office/drawing/2014/main" id="{5EAE3661-8F1E-C267-F418-28527AEADE2C}"/>
              </a:ext>
            </a:extLst>
          </p:cNvPr>
          <p:cNvGrpSpPr/>
          <p:nvPr/>
        </p:nvGrpSpPr>
        <p:grpSpPr>
          <a:xfrm>
            <a:off x="1001303" y="4018252"/>
            <a:ext cx="708840" cy="260640"/>
            <a:chOff x="1001303" y="4018252"/>
            <a:chExt cx="708840" cy="260640"/>
          </a:xfrm>
        </p:grpSpPr>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59DA999E-A442-8C1A-11A9-167474593DA4}"/>
                    </a:ext>
                  </a:extLst>
                </p14:cNvPr>
                <p14:cNvContentPartPr/>
                <p14:nvPr/>
              </p14:nvContentPartPr>
              <p14:xfrm>
                <a:off x="1001303" y="4018252"/>
                <a:ext cx="360" cy="253800"/>
              </p14:xfrm>
            </p:contentPart>
          </mc:Choice>
          <mc:Fallback>
            <p:pic>
              <p:nvPicPr>
                <p:cNvPr id="6" name="Ink 5">
                  <a:extLst>
                    <a:ext uri="{FF2B5EF4-FFF2-40B4-BE49-F238E27FC236}">
                      <a16:creationId xmlns:a16="http://schemas.microsoft.com/office/drawing/2014/main" id="{59DA999E-A442-8C1A-11A9-167474593DA4}"/>
                    </a:ext>
                  </a:extLst>
                </p:cNvPr>
                <p:cNvPicPr/>
                <p:nvPr/>
              </p:nvPicPr>
              <p:blipFill>
                <a:blip r:embed="rId3"/>
                <a:stretch>
                  <a:fillRect/>
                </a:stretch>
              </p:blipFill>
              <p:spPr>
                <a:xfrm>
                  <a:off x="992663" y="4009612"/>
                  <a:ext cx="1800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79E3DB49-F85C-F7EC-8B29-1A61121DABED}"/>
                    </a:ext>
                  </a:extLst>
                </p14:cNvPr>
                <p14:cNvContentPartPr/>
                <p14:nvPr/>
              </p14:nvContentPartPr>
              <p14:xfrm>
                <a:off x="1128023" y="4039132"/>
                <a:ext cx="8280" cy="185040"/>
              </p14:xfrm>
            </p:contentPart>
          </mc:Choice>
          <mc:Fallback>
            <p:pic>
              <p:nvPicPr>
                <p:cNvPr id="7" name="Ink 6">
                  <a:extLst>
                    <a:ext uri="{FF2B5EF4-FFF2-40B4-BE49-F238E27FC236}">
                      <a16:creationId xmlns:a16="http://schemas.microsoft.com/office/drawing/2014/main" id="{79E3DB49-F85C-F7EC-8B29-1A61121DABED}"/>
                    </a:ext>
                  </a:extLst>
                </p:cNvPr>
                <p:cNvPicPr/>
                <p:nvPr/>
              </p:nvPicPr>
              <p:blipFill>
                <a:blip r:embed="rId5"/>
                <a:stretch>
                  <a:fillRect/>
                </a:stretch>
              </p:blipFill>
              <p:spPr>
                <a:xfrm>
                  <a:off x="1119023" y="4030492"/>
                  <a:ext cx="259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18157A09-2783-F2F9-2CEE-DB2938AE411F}"/>
                    </a:ext>
                  </a:extLst>
                </p14:cNvPr>
                <p14:cNvContentPartPr/>
                <p14:nvPr/>
              </p14:nvContentPartPr>
              <p14:xfrm>
                <a:off x="1010663" y="4148572"/>
                <a:ext cx="162720" cy="5400"/>
              </p14:xfrm>
            </p:contentPart>
          </mc:Choice>
          <mc:Fallback>
            <p:pic>
              <p:nvPicPr>
                <p:cNvPr id="8" name="Ink 7">
                  <a:extLst>
                    <a:ext uri="{FF2B5EF4-FFF2-40B4-BE49-F238E27FC236}">
                      <a16:creationId xmlns:a16="http://schemas.microsoft.com/office/drawing/2014/main" id="{18157A09-2783-F2F9-2CEE-DB2938AE411F}"/>
                    </a:ext>
                  </a:extLst>
                </p:cNvPr>
                <p:cNvPicPr/>
                <p:nvPr/>
              </p:nvPicPr>
              <p:blipFill>
                <a:blip r:embed="rId7"/>
                <a:stretch>
                  <a:fillRect/>
                </a:stretch>
              </p:blipFill>
              <p:spPr>
                <a:xfrm>
                  <a:off x="1002023" y="4139572"/>
                  <a:ext cx="180360" cy="23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CFAA7A8C-DE50-D429-BEBE-73B851DA9A9C}"/>
                    </a:ext>
                  </a:extLst>
                </p14:cNvPr>
                <p14:cNvContentPartPr/>
                <p14:nvPr/>
              </p14:nvContentPartPr>
              <p14:xfrm>
                <a:off x="1345823" y="4037332"/>
                <a:ext cx="364320" cy="40680"/>
              </p14:xfrm>
            </p:contentPart>
          </mc:Choice>
          <mc:Fallback>
            <p:pic>
              <p:nvPicPr>
                <p:cNvPr id="9" name="Ink 8">
                  <a:extLst>
                    <a:ext uri="{FF2B5EF4-FFF2-40B4-BE49-F238E27FC236}">
                      <a16:creationId xmlns:a16="http://schemas.microsoft.com/office/drawing/2014/main" id="{CFAA7A8C-DE50-D429-BEBE-73B851DA9A9C}"/>
                    </a:ext>
                  </a:extLst>
                </p:cNvPr>
                <p:cNvPicPr/>
                <p:nvPr/>
              </p:nvPicPr>
              <p:blipFill>
                <a:blip r:embed="rId9"/>
                <a:stretch>
                  <a:fillRect/>
                </a:stretch>
              </p:blipFill>
              <p:spPr>
                <a:xfrm>
                  <a:off x="1337183" y="4028692"/>
                  <a:ext cx="38196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0AFF9096-8E69-A9D4-E266-7A9A7E9F7C25}"/>
                    </a:ext>
                  </a:extLst>
                </p14:cNvPr>
                <p14:cNvContentPartPr/>
                <p14:nvPr/>
              </p14:nvContentPartPr>
              <p14:xfrm>
                <a:off x="1553903" y="4063252"/>
                <a:ext cx="360" cy="215640"/>
              </p14:xfrm>
            </p:contentPart>
          </mc:Choice>
          <mc:Fallback>
            <p:pic>
              <p:nvPicPr>
                <p:cNvPr id="10" name="Ink 9">
                  <a:extLst>
                    <a:ext uri="{FF2B5EF4-FFF2-40B4-BE49-F238E27FC236}">
                      <a16:creationId xmlns:a16="http://schemas.microsoft.com/office/drawing/2014/main" id="{0AFF9096-8E69-A9D4-E266-7A9A7E9F7C25}"/>
                    </a:ext>
                  </a:extLst>
                </p:cNvPr>
                <p:cNvPicPr/>
                <p:nvPr/>
              </p:nvPicPr>
              <p:blipFill>
                <a:blip r:embed="rId11"/>
                <a:stretch>
                  <a:fillRect/>
                </a:stretch>
              </p:blipFill>
              <p:spPr>
                <a:xfrm>
                  <a:off x="1544903" y="4054612"/>
                  <a:ext cx="18000" cy="233280"/>
                </a:xfrm>
                <a:prstGeom prst="rect">
                  <a:avLst/>
                </a:prstGeom>
              </p:spPr>
            </p:pic>
          </mc:Fallback>
        </mc:AlternateContent>
      </p:grpSp>
      <p:grpSp>
        <p:nvGrpSpPr>
          <p:cNvPr id="11" name="Group 10">
            <a:extLst>
              <a:ext uri="{FF2B5EF4-FFF2-40B4-BE49-F238E27FC236}">
                <a16:creationId xmlns:a16="http://schemas.microsoft.com/office/drawing/2014/main" id="{AB1B9847-52E4-0D41-300F-CA59223F7712}"/>
              </a:ext>
            </a:extLst>
          </p:cNvPr>
          <p:cNvGrpSpPr/>
          <p:nvPr/>
        </p:nvGrpSpPr>
        <p:grpSpPr>
          <a:xfrm>
            <a:off x="987983" y="4625572"/>
            <a:ext cx="606600" cy="301320"/>
            <a:chOff x="987983" y="4625572"/>
            <a:chExt cx="606600" cy="301320"/>
          </a:xfrm>
        </p:grpSpPr>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DE2B7F4B-2AC0-00FC-4A71-C04CEA010BB2}"/>
                    </a:ext>
                  </a:extLst>
                </p14:cNvPr>
                <p14:cNvContentPartPr/>
                <p14:nvPr/>
              </p14:nvContentPartPr>
              <p14:xfrm>
                <a:off x="987983" y="4662292"/>
                <a:ext cx="254520" cy="10080"/>
              </p14:xfrm>
            </p:contentPart>
          </mc:Choice>
          <mc:Fallback>
            <p:pic>
              <p:nvPicPr>
                <p:cNvPr id="12" name="Ink 11">
                  <a:extLst>
                    <a:ext uri="{FF2B5EF4-FFF2-40B4-BE49-F238E27FC236}">
                      <a16:creationId xmlns:a16="http://schemas.microsoft.com/office/drawing/2014/main" id="{DE2B7F4B-2AC0-00FC-4A71-C04CEA010BB2}"/>
                    </a:ext>
                  </a:extLst>
                </p:cNvPr>
                <p:cNvPicPr/>
                <p:nvPr/>
              </p:nvPicPr>
              <p:blipFill>
                <a:blip r:embed="rId13"/>
                <a:stretch>
                  <a:fillRect/>
                </a:stretch>
              </p:blipFill>
              <p:spPr>
                <a:xfrm>
                  <a:off x="979343" y="4653652"/>
                  <a:ext cx="27216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3" name="Ink 12">
                  <a:extLst>
                    <a:ext uri="{FF2B5EF4-FFF2-40B4-BE49-F238E27FC236}">
                      <a16:creationId xmlns:a16="http://schemas.microsoft.com/office/drawing/2014/main" id="{47E25A6A-0864-4471-8521-3870A4B7CF65}"/>
                    </a:ext>
                  </a:extLst>
                </p14:cNvPr>
                <p14:cNvContentPartPr/>
                <p14:nvPr/>
              </p14:nvContentPartPr>
              <p14:xfrm>
                <a:off x="1129823" y="4689292"/>
                <a:ext cx="14400" cy="237600"/>
              </p14:xfrm>
            </p:contentPart>
          </mc:Choice>
          <mc:Fallback>
            <p:pic>
              <p:nvPicPr>
                <p:cNvPr id="13" name="Ink 12">
                  <a:extLst>
                    <a:ext uri="{FF2B5EF4-FFF2-40B4-BE49-F238E27FC236}">
                      <a16:creationId xmlns:a16="http://schemas.microsoft.com/office/drawing/2014/main" id="{47E25A6A-0864-4471-8521-3870A4B7CF65}"/>
                    </a:ext>
                  </a:extLst>
                </p:cNvPr>
                <p:cNvPicPr/>
                <p:nvPr/>
              </p:nvPicPr>
              <p:blipFill>
                <a:blip r:embed="rId15"/>
                <a:stretch>
                  <a:fillRect/>
                </a:stretch>
              </p:blipFill>
              <p:spPr>
                <a:xfrm>
                  <a:off x="1121183" y="4680292"/>
                  <a:ext cx="3204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3B4529BD-E062-163D-1AD1-84D058336742}"/>
                    </a:ext>
                  </a:extLst>
                </p14:cNvPr>
                <p14:cNvContentPartPr/>
                <p14:nvPr/>
              </p14:nvContentPartPr>
              <p14:xfrm>
                <a:off x="1430063" y="4711972"/>
                <a:ext cx="9000" cy="208080"/>
              </p14:xfrm>
            </p:contentPart>
          </mc:Choice>
          <mc:Fallback>
            <p:pic>
              <p:nvPicPr>
                <p:cNvPr id="14" name="Ink 13">
                  <a:extLst>
                    <a:ext uri="{FF2B5EF4-FFF2-40B4-BE49-F238E27FC236}">
                      <a16:creationId xmlns:a16="http://schemas.microsoft.com/office/drawing/2014/main" id="{3B4529BD-E062-163D-1AD1-84D058336742}"/>
                    </a:ext>
                  </a:extLst>
                </p:cNvPr>
                <p:cNvPicPr/>
                <p:nvPr/>
              </p:nvPicPr>
              <p:blipFill>
                <a:blip r:embed="rId17"/>
                <a:stretch>
                  <a:fillRect/>
                </a:stretch>
              </p:blipFill>
              <p:spPr>
                <a:xfrm>
                  <a:off x="1421063" y="4703332"/>
                  <a:ext cx="2664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5" name="Ink 14">
                  <a:extLst>
                    <a:ext uri="{FF2B5EF4-FFF2-40B4-BE49-F238E27FC236}">
                      <a16:creationId xmlns:a16="http://schemas.microsoft.com/office/drawing/2014/main" id="{27419CB1-AAF7-B36B-ADB7-1B8C849001D2}"/>
                    </a:ext>
                  </a:extLst>
                </p14:cNvPr>
                <p14:cNvContentPartPr/>
                <p14:nvPr/>
              </p14:nvContentPartPr>
              <p14:xfrm>
                <a:off x="1584863" y="4625572"/>
                <a:ext cx="9720" cy="282960"/>
              </p14:xfrm>
            </p:contentPart>
          </mc:Choice>
          <mc:Fallback>
            <p:pic>
              <p:nvPicPr>
                <p:cNvPr id="15" name="Ink 14">
                  <a:extLst>
                    <a:ext uri="{FF2B5EF4-FFF2-40B4-BE49-F238E27FC236}">
                      <a16:creationId xmlns:a16="http://schemas.microsoft.com/office/drawing/2014/main" id="{27419CB1-AAF7-B36B-ADB7-1B8C849001D2}"/>
                    </a:ext>
                  </a:extLst>
                </p:cNvPr>
                <p:cNvPicPr/>
                <p:nvPr/>
              </p:nvPicPr>
              <p:blipFill>
                <a:blip r:embed="rId19"/>
                <a:stretch>
                  <a:fillRect/>
                </a:stretch>
              </p:blipFill>
              <p:spPr>
                <a:xfrm>
                  <a:off x="1575863" y="4616572"/>
                  <a:ext cx="2736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6" name="Ink 15">
                  <a:extLst>
                    <a:ext uri="{FF2B5EF4-FFF2-40B4-BE49-F238E27FC236}">
                      <a16:creationId xmlns:a16="http://schemas.microsoft.com/office/drawing/2014/main" id="{0AB994F9-BBDE-6E1A-A57F-294ECB47E232}"/>
                    </a:ext>
                  </a:extLst>
                </p14:cNvPr>
                <p14:cNvContentPartPr/>
                <p14:nvPr/>
              </p14:nvContentPartPr>
              <p14:xfrm>
                <a:off x="1471463" y="4782892"/>
                <a:ext cx="94320" cy="32040"/>
              </p14:xfrm>
            </p:contentPart>
          </mc:Choice>
          <mc:Fallback>
            <p:pic>
              <p:nvPicPr>
                <p:cNvPr id="16" name="Ink 15">
                  <a:extLst>
                    <a:ext uri="{FF2B5EF4-FFF2-40B4-BE49-F238E27FC236}">
                      <a16:creationId xmlns:a16="http://schemas.microsoft.com/office/drawing/2014/main" id="{0AB994F9-BBDE-6E1A-A57F-294ECB47E232}"/>
                    </a:ext>
                  </a:extLst>
                </p:cNvPr>
                <p:cNvPicPr/>
                <p:nvPr/>
              </p:nvPicPr>
              <p:blipFill>
                <a:blip r:embed="rId21"/>
                <a:stretch>
                  <a:fillRect/>
                </a:stretch>
              </p:blipFill>
              <p:spPr>
                <a:xfrm>
                  <a:off x="1462823" y="4773892"/>
                  <a:ext cx="111960" cy="49680"/>
                </a:xfrm>
                <a:prstGeom prst="rect">
                  <a:avLst/>
                </a:prstGeom>
              </p:spPr>
            </p:pic>
          </mc:Fallback>
        </mc:AlternateContent>
      </p:grpSp>
      <p:grpSp>
        <p:nvGrpSpPr>
          <p:cNvPr id="17" name="Group 16">
            <a:extLst>
              <a:ext uri="{FF2B5EF4-FFF2-40B4-BE49-F238E27FC236}">
                <a16:creationId xmlns:a16="http://schemas.microsoft.com/office/drawing/2014/main" id="{C6AFAE77-2D14-8143-99BA-B9159F128909}"/>
              </a:ext>
            </a:extLst>
          </p:cNvPr>
          <p:cNvGrpSpPr/>
          <p:nvPr/>
        </p:nvGrpSpPr>
        <p:grpSpPr>
          <a:xfrm>
            <a:off x="6607583" y="3133372"/>
            <a:ext cx="223920" cy="144000"/>
            <a:chOff x="6607583" y="3133372"/>
            <a:chExt cx="223920" cy="144000"/>
          </a:xfrm>
        </p:grpSpPr>
        <mc:AlternateContent xmlns:mc="http://schemas.openxmlformats.org/markup-compatibility/2006">
          <mc:Choice xmlns:p14="http://schemas.microsoft.com/office/powerpoint/2010/main" Requires="p14">
            <p:contentPart p14:bwMode="auto" r:id="rId22">
              <p14:nvContentPartPr>
                <p14:cNvPr id="18" name="Ink 17">
                  <a:extLst>
                    <a:ext uri="{FF2B5EF4-FFF2-40B4-BE49-F238E27FC236}">
                      <a16:creationId xmlns:a16="http://schemas.microsoft.com/office/drawing/2014/main" id="{BBE2DA32-945A-A576-8EB1-1C8341685368}"/>
                    </a:ext>
                  </a:extLst>
                </p14:cNvPr>
                <p14:cNvContentPartPr/>
                <p14:nvPr/>
              </p14:nvContentPartPr>
              <p14:xfrm>
                <a:off x="6627023" y="3268012"/>
                <a:ext cx="204480" cy="9360"/>
              </p14:xfrm>
            </p:contentPart>
          </mc:Choice>
          <mc:Fallback>
            <p:pic>
              <p:nvPicPr>
                <p:cNvPr id="18" name="Ink 17">
                  <a:extLst>
                    <a:ext uri="{FF2B5EF4-FFF2-40B4-BE49-F238E27FC236}">
                      <a16:creationId xmlns:a16="http://schemas.microsoft.com/office/drawing/2014/main" id="{BBE2DA32-945A-A576-8EB1-1C8341685368}"/>
                    </a:ext>
                  </a:extLst>
                </p:cNvPr>
                <p:cNvPicPr/>
                <p:nvPr/>
              </p:nvPicPr>
              <p:blipFill>
                <a:blip r:embed="rId23"/>
                <a:stretch>
                  <a:fillRect/>
                </a:stretch>
              </p:blipFill>
              <p:spPr>
                <a:xfrm>
                  <a:off x="6618023" y="3259372"/>
                  <a:ext cx="222120" cy="27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CA15DD9F-DCD0-7AB6-7FC4-DE5601B3634C}"/>
                    </a:ext>
                  </a:extLst>
                </p14:cNvPr>
                <p14:cNvContentPartPr/>
                <p14:nvPr/>
              </p14:nvContentPartPr>
              <p14:xfrm>
                <a:off x="6607583" y="3133372"/>
                <a:ext cx="155160" cy="360"/>
              </p14:xfrm>
            </p:contentPart>
          </mc:Choice>
          <mc:Fallback>
            <p:pic>
              <p:nvPicPr>
                <p:cNvPr id="19" name="Ink 18">
                  <a:extLst>
                    <a:ext uri="{FF2B5EF4-FFF2-40B4-BE49-F238E27FC236}">
                      <a16:creationId xmlns:a16="http://schemas.microsoft.com/office/drawing/2014/main" id="{CA15DD9F-DCD0-7AB6-7FC4-DE5601B3634C}"/>
                    </a:ext>
                  </a:extLst>
                </p:cNvPr>
                <p:cNvPicPr/>
                <p:nvPr/>
              </p:nvPicPr>
              <p:blipFill>
                <a:blip r:embed="rId25"/>
                <a:stretch>
                  <a:fillRect/>
                </a:stretch>
              </p:blipFill>
              <p:spPr>
                <a:xfrm>
                  <a:off x="6598583" y="3124732"/>
                  <a:ext cx="172800" cy="18000"/>
                </a:xfrm>
                <a:prstGeom prst="rect">
                  <a:avLst/>
                </a:prstGeom>
              </p:spPr>
            </p:pic>
          </mc:Fallback>
        </mc:AlternateContent>
      </p:grpSp>
      <p:grpSp>
        <p:nvGrpSpPr>
          <p:cNvPr id="20" name="Group 19">
            <a:extLst>
              <a:ext uri="{FF2B5EF4-FFF2-40B4-BE49-F238E27FC236}">
                <a16:creationId xmlns:a16="http://schemas.microsoft.com/office/drawing/2014/main" id="{4246512A-960E-807A-050A-D5BC9DB2242A}"/>
              </a:ext>
            </a:extLst>
          </p:cNvPr>
          <p:cNvGrpSpPr/>
          <p:nvPr/>
        </p:nvGrpSpPr>
        <p:grpSpPr>
          <a:xfrm>
            <a:off x="511343" y="2757532"/>
            <a:ext cx="1342440" cy="1020240"/>
            <a:chOff x="511343" y="2757532"/>
            <a:chExt cx="1342440" cy="1020240"/>
          </a:xfrm>
        </p:grpSpPr>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D2FDD40F-14F5-3E5F-8919-C406068D04E0}"/>
                    </a:ext>
                  </a:extLst>
                </p14:cNvPr>
                <p14:cNvContentPartPr/>
                <p14:nvPr/>
              </p14:nvContentPartPr>
              <p14:xfrm>
                <a:off x="1009583" y="3132652"/>
                <a:ext cx="360" cy="310680"/>
              </p14:xfrm>
            </p:contentPart>
          </mc:Choice>
          <mc:Fallback>
            <p:pic>
              <p:nvPicPr>
                <p:cNvPr id="21" name="Ink 20">
                  <a:extLst>
                    <a:ext uri="{FF2B5EF4-FFF2-40B4-BE49-F238E27FC236}">
                      <a16:creationId xmlns:a16="http://schemas.microsoft.com/office/drawing/2014/main" id="{D2FDD40F-14F5-3E5F-8919-C406068D04E0}"/>
                    </a:ext>
                  </a:extLst>
                </p:cNvPr>
                <p:cNvPicPr/>
                <p:nvPr/>
              </p:nvPicPr>
              <p:blipFill>
                <a:blip r:embed="rId27"/>
                <a:stretch>
                  <a:fillRect/>
                </a:stretch>
              </p:blipFill>
              <p:spPr>
                <a:xfrm>
                  <a:off x="1000943" y="3123652"/>
                  <a:ext cx="1800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Ink 21">
                  <a:extLst>
                    <a:ext uri="{FF2B5EF4-FFF2-40B4-BE49-F238E27FC236}">
                      <a16:creationId xmlns:a16="http://schemas.microsoft.com/office/drawing/2014/main" id="{3F36D1EF-EB72-5B9F-3320-BC08F04D608A}"/>
                    </a:ext>
                  </a:extLst>
                </p14:cNvPr>
                <p14:cNvContentPartPr/>
                <p14:nvPr/>
              </p14:nvContentPartPr>
              <p14:xfrm>
                <a:off x="942983" y="3144172"/>
                <a:ext cx="271440" cy="420840"/>
              </p14:xfrm>
            </p:contentPart>
          </mc:Choice>
          <mc:Fallback>
            <p:pic>
              <p:nvPicPr>
                <p:cNvPr id="22" name="Ink 21">
                  <a:extLst>
                    <a:ext uri="{FF2B5EF4-FFF2-40B4-BE49-F238E27FC236}">
                      <a16:creationId xmlns:a16="http://schemas.microsoft.com/office/drawing/2014/main" id="{3F36D1EF-EB72-5B9F-3320-BC08F04D608A}"/>
                    </a:ext>
                  </a:extLst>
                </p:cNvPr>
                <p:cNvPicPr/>
                <p:nvPr/>
              </p:nvPicPr>
              <p:blipFill>
                <a:blip r:embed="rId29"/>
                <a:stretch>
                  <a:fillRect/>
                </a:stretch>
              </p:blipFill>
              <p:spPr>
                <a:xfrm>
                  <a:off x="933983" y="3135172"/>
                  <a:ext cx="28908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Ink 22">
                  <a:extLst>
                    <a:ext uri="{FF2B5EF4-FFF2-40B4-BE49-F238E27FC236}">
                      <a16:creationId xmlns:a16="http://schemas.microsoft.com/office/drawing/2014/main" id="{58189667-BB2F-8B8D-D889-5C6F649FA1F2}"/>
                    </a:ext>
                  </a:extLst>
                </p14:cNvPr>
                <p14:cNvContentPartPr/>
                <p14:nvPr/>
              </p14:nvContentPartPr>
              <p14:xfrm>
                <a:off x="1348703" y="3147052"/>
                <a:ext cx="5760" cy="338400"/>
              </p14:xfrm>
            </p:contentPart>
          </mc:Choice>
          <mc:Fallback>
            <p:pic>
              <p:nvPicPr>
                <p:cNvPr id="23" name="Ink 22">
                  <a:extLst>
                    <a:ext uri="{FF2B5EF4-FFF2-40B4-BE49-F238E27FC236}">
                      <a16:creationId xmlns:a16="http://schemas.microsoft.com/office/drawing/2014/main" id="{58189667-BB2F-8B8D-D889-5C6F649FA1F2}"/>
                    </a:ext>
                  </a:extLst>
                </p:cNvPr>
                <p:cNvPicPr/>
                <p:nvPr/>
              </p:nvPicPr>
              <p:blipFill>
                <a:blip r:embed="rId31"/>
                <a:stretch>
                  <a:fillRect/>
                </a:stretch>
              </p:blipFill>
              <p:spPr>
                <a:xfrm>
                  <a:off x="1340063" y="3138052"/>
                  <a:ext cx="2340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Ink 23">
                  <a:extLst>
                    <a:ext uri="{FF2B5EF4-FFF2-40B4-BE49-F238E27FC236}">
                      <a16:creationId xmlns:a16="http://schemas.microsoft.com/office/drawing/2014/main" id="{D033F6FF-5019-EC1D-6089-7F80CBD46B8B}"/>
                    </a:ext>
                  </a:extLst>
                </p14:cNvPr>
                <p14:cNvContentPartPr/>
                <p14:nvPr/>
              </p14:nvContentPartPr>
              <p14:xfrm>
                <a:off x="1306223" y="3274132"/>
                <a:ext cx="215640" cy="26640"/>
              </p14:xfrm>
            </p:contentPart>
          </mc:Choice>
          <mc:Fallback>
            <p:pic>
              <p:nvPicPr>
                <p:cNvPr id="24" name="Ink 23">
                  <a:extLst>
                    <a:ext uri="{FF2B5EF4-FFF2-40B4-BE49-F238E27FC236}">
                      <a16:creationId xmlns:a16="http://schemas.microsoft.com/office/drawing/2014/main" id="{D033F6FF-5019-EC1D-6089-7F80CBD46B8B}"/>
                    </a:ext>
                  </a:extLst>
                </p:cNvPr>
                <p:cNvPicPr/>
                <p:nvPr/>
              </p:nvPicPr>
              <p:blipFill>
                <a:blip r:embed="rId33"/>
                <a:stretch>
                  <a:fillRect/>
                </a:stretch>
              </p:blipFill>
              <p:spPr>
                <a:xfrm>
                  <a:off x="1297583" y="3265492"/>
                  <a:ext cx="23328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5" name="Ink 24">
                  <a:extLst>
                    <a:ext uri="{FF2B5EF4-FFF2-40B4-BE49-F238E27FC236}">
                      <a16:creationId xmlns:a16="http://schemas.microsoft.com/office/drawing/2014/main" id="{C4470E21-993B-673E-2874-E82782A4AB2A}"/>
                    </a:ext>
                  </a:extLst>
                </p14:cNvPr>
                <p14:cNvContentPartPr/>
                <p14:nvPr/>
              </p14:nvContentPartPr>
              <p14:xfrm>
                <a:off x="1534463" y="3003412"/>
                <a:ext cx="63720" cy="664560"/>
              </p14:xfrm>
            </p:contentPart>
          </mc:Choice>
          <mc:Fallback>
            <p:pic>
              <p:nvPicPr>
                <p:cNvPr id="25" name="Ink 24">
                  <a:extLst>
                    <a:ext uri="{FF2B5EF4-FFF2-40B4-BE49-F238E27FC236}">
                      <a16:creationId xmlns:a16="http://schemas.microsoft.com/office/drawing/2014/main" id="{C4470E21-993B-673E-2874-E82782A4AB2A}"/>
                    </a:ext>
                  </a:extLst>
                </p:cNvPr>
                <p:cNvPicPr/>
                <p:nvPr/>
              </p:nvPicPr>
              <p:blipFill>
                <a:blip r:embed="rId35"/>
                <a:stretch>
                  <a:fillRect/>
                </a:stretch>
              </p:blipFill>
              <p:spPr>
                <a:xfrm>
                  <a:off x="1525463" y="2994772"/>
                  <a:ext cx="81360" cy="6822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6" name="Ink 25">
                  <a:extLst>
                    <a:ext uri="{FF2B5EF4-FFF2-40B4-BE49-F238E27FC236}">
                      <a16:creationId xmlns:a16="http://schemas.microsoft.com/office/drawing/2014/main" id="{1CCCBAE2-2642-D18D-451B-B90241808A39}"/>
                    </a:ext>
                  </a:extLst>
                </p14:cNvPr>
                <p14:cNvContentPartPr/>
                <p14:nvPr/>
              </p14:nvContentPartPr>
              <p14:xfrm>
                <a:off x="511343" y="2757532"/>
                <a:ext cx="1342440" cy="1020240"/>
              </p14:xfrm>
            </p:contentPart>
          </mc:Choice>
          <mc:Fallback>
            <p:pic>
              <p:nvPicPr>
                <p:cNvPr id="26" name="Ink 25">
                  <a:extLst>
                    <a:ext uri="{FF2B5EF4-FFF2-40B4-BE49-F238E27FC236}">
                      <a16:creationId xmlns:a16="http://schemas.microsoft.com/office/drawing/2014/main" id="{1CCCBAE2-2642-D18D-451B-B90241808A39}"/>
                    </a:ext>
                  </a:extLst>
                </p:cNvPr>
                <p:cNvPicPr/>
                <p:nvPr/>
              </p:nvPicPr>
              <p:blipFill>
                <a:blip r:embed="rId37"/>
                <a:stretch>
                  <a:fillRect/>
                </a:stretch>
              </p:blipFill>
              <p:spPr>
                <a:xfrm>
                  <a:off x="502703" y="2748892"/>
                  <a:ext cx="1360080" cy="1037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8">
            <p14:nvContentPartPr>
              <p14:cNvPr id="27" name="Ink 26">
                <a:extLst>
                  <a:ext uri="{FF2B5EF4-FFF2-40B4-BE49-F238E27FC236}">
                    <a16:creationId xmlns:a16="http://schemas.microsoft.com/office/drawing/2014/main" id="{89EF4EFF-68CB-72C7-2609-7025826A0C93}"/>
                  </a:ext>
                </a:extLst>
              </p14:cNvPr>
              <p14:cNvContentPartPr/>
              <p14:nvPr/>
            </p14:nvContentPartPr>
            <p14:xfrm>
              <a:off x="7902503" y="2607052"/>
              <a:ext cx="360" cy="259200"/>
            </p14:xfrm>
          </p:contentPart>
        </mc:Choice>
        <mc:Fallback>
          <p:pic>
            <p:nvPicPr>
              <p:cNvPr id="27" name="Ink 26">
                <a:extLst>
                  <a:ext uri="{FF2B5EF4-FFF2-40B4-BE49-F238E27FC236}">
                    <a16:creationId xmlns:a16="http://schemas.microsoft.com/office/drawing/2014/main" id="{89EF4EFF-68CB-72C7-2609-7025826A0C93}"/>
                  </a:ext>
                </a:extLst>
              </p:cNvPr>
              <p:cNvPicPr/>
              <p:nvPr/>
            </p:nvPicPr>
            <p:blipFill>
              <a:blip r:embed="rId39"/>
              <a:stretch>
                <a:fillRect/>
              </a:stretch>
            </p:blipFill>
            <p:spPr>
              <a:xfrm>
                <a:off x="7893503" y="2598052"/>
                <a:ext cx="1800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8" name="Ink 27">
                <a:extLst>
                  <a:ext uri="{FF2B5EF4-FFF2-40B4-BE49-F238E27FC236}">
                    <a16:creationId xmlns:a16="http://schemas.microsoft.com/office/drawing/2014/main" id="{1B3DE11A-BE6F-5A16-C3E9-DE7F87D10325}"/>
                  </a:ext>
                </a:extLst>
              </p14:cNvPr>
              <p14:cNvContentPartPr/>
              <p14:nvPr/>
            </p14:nvContentPartPr>
            <p14:xfrm>
              <a:off x="7689383" y="3116452"/>
              <a:ext cx="1537920" cy="68040"/>
            </p14:xfrm>
          </p:contentPart>
        </mc:Choice>
        <mc:Fallback>
          <p:pic>
            <p:nvPicPr>
              <p:cNvPr id="28" name="Ink 27">
                <a:extLst>
                  <a:ext uri="{FF2B5EF4-FFF2-40B4-BE49-F238E27FC236}">
                    <a16:creationId xmlns:a16="http://schemas.microsoft.com/office/drawing/2014/main" id="{1B3DE11A-BE6F-5A16-C3E9-DE7F87D10325}"/>
                  </a:ext>
                </a:extLst>
              </p:cNvPr>
              <p:cNvPicPr/>
              <p:nvPr/>
            </p:nvPicPr>
            <p:blipFill>
              <a:blip r:embed="rId41"/>
              <a:stretch>
                <a:fillRect/>
              </a:stretch>
            </p:blipFill>
            <p:spPr>
              <a:xfrm>
                <a:off x="7680383" y="3107452"/>
                <a:ext cx="155556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9" name="Ink 28">
                <a:extLst>
                  <a:ext uri="{FF2B5EF4-FFF2-40B4-BE49-F238E27FC236}">
                    <a16:creationId xmlns:a16="http://schemas.microsoft.com/office/drawing/2014/main" id="{7427C73C-B3F6-7364-1F4D-B0AF7A938439}"/>
                  </a:ext>
                </a:extLst>
              </p14:cNvPr>
              <p14:cNvContentPartPr/>
              <p14:nvPr/>
            </p14:nvContentPartPr>
            <p14:xfrm>
              <a:off x="7900343" y="3265492"/>
              <a:ext cx="338760" cy="355320"/>
            </p14:xfrm>
          </p:contentPart>
        </mc:Choice>
        <mc:Fallback>
          <p:pic>
            <p:nvPicPr>
              <p:cNvPr id="29" name="Ink 28">
                <a:extLst>
                  <a:ext uri="{FF2B5EF4-FFF2-40B4-BE49-F238E27FC236}">
                    <a16:creationId xmlns:a16="http://schemas.microsoft.com/office/drawing/2014/main" id="{7427C73C-B3F6-7364-1F4D-B0AF7A938439}"/>
                  </a:ext>
                </a:extLst>
              </p:cNvPr>
              <p:cNvPicPr/>
              <p:nvPr/>
            </p:nvPicPr>
            <p:blipFill>
              <a:blip r:embed="rId43"/>
              <a:stretch>
                <a:fillRect/>
              </a:stretch>
            </p:blipFill>
            <p:spPr>
              <a:xfrm>
                <a:off x="7891343" y="3256492"/>
                <a:ext cx="356400" cy="372960"/>
              </a:xfrm>
              <a:prstGeom prst="rect">
                <a:avLst/>
              </a:prstGeom>
            </p:spPr>
          </p:pic>
        </mc:Fallback>
      </mc:AlternateContent>
      <p:grpSp>
        <p:nvGrpSpPr>
          <p:cNvPr id="30" name="Group 29">
            <a:extLst>
              <a:ext uri="{FF2B5EF4-FFF2-40B4-BE49-F238E27FC236}">
                <a16:creationId xmlns:a16="http://schemas.microsoft.com/office/drawing/2014/main" id="{BD64EF83-863F-26D6-2541-C14DCAC9BAD6}"/>
              </a:ext>
            </a:extLst>
          </p:cNvPr>
          <p:cNvGrpSpPr/>
          <p:nvPr/>
        </p:nvGrpSpPr>
        <p:grpSpPr>
          <a:xfrm>
            <a:off x="9472103" y="2555932"/>
            <a:ext cx="1707480" cy="627120"/>
            <a:chOff x="9472103" y="2555932"/>
            <a:chExt cx="1707480" cy="627120"/>
          </a:xfrm>
        </p:grpSpPr>
        <mc:AlternateContent xmlns:mc="http://schemas.openxmlformats.org/markup-compatibility/2006">
          <mc:Choice xmlns:p14="http://schemas.microsoft.com/office/powerpoint/2010/main" Requires="p14">
            <p:contentPart p14:bwMode="auto" r:id="rId44">
              <p14:nvContentPartPr>
                <p14:cNvPr id="31" name="Ink 30">
                  <a:extLst>
                    <a:ext uri="{FF2B5EF4-FFF2-40B4-BE49-F238E27FC236}">
                      <a16:creationId xmlns:a16="http://schemas.microsoft.com/office/drawing/2014/main" id="{61FB186B-6A20-AFE7-44DB-CF27CD811888}"/>
                    </a:ext>
                  </a:extLst>
                </p14:cNvPr>
                <p14:cNvContentPartPr/>
                <p14:nvPr/>
              </p14:nvContentPartPr>
              <p14:xfrm>
                <a:off x="9472103" y="3080452"/>
                <a:ext cx="84960" cy="8280"/>
              </p14:xfrm>
            </p:contentPart>
          </mc:Choice>
          <mc:Fallback>
            <p:pic>
              <p:nvPicPr>
                <p:cNvPr id="31" name="Ink 30">
                  <a:extLst>
                    <a:ext uri="{FF2B5EF4-FFF2-40B4-BE49-F238E27FC236}">
                      <a16:creationId xmlns:a16="http://schemas.microsoft.com/office/drawing/2014/main" id="{61FB186B-6A20-AFE7-44DB-CF27CD811888}"/>
                    </a:ext>
                  </a:extLst>
                </p:cNvPr>
                <p:cNvPicPr/>
                <p:nvPr/>
              </p:nvPicPr>
              <p:blipFill>
                <a:blip r:embed="rId45"/>
                <a:stretch>
                  <a:fillRect/>
                </a:stretch>
              </p:blipFill>
              <p:spPr>
                <a:xfrm>
                  <a:off x="9463463" y="3071812"/>
                  <a:ext cx="10260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2" name="Ink 31">
                  <a:extLst>
                    <a:ext uri="{FF2B5EF4-FFF2-40B4-BE49-F238E27FC236}">
                      <a16:creationId xmlns:a16="http://schemas.microsoft.com/office/drawing/2014/main" id="{15528A85-09B0-663E-2919-A46FC60A6FA5}"/>
                    </a:ext>
                  </a:extLst>
                </p14:cNvPr>
                <p14:cNvContentPartPr/>
                <p14:nvPr/>
              </p14:nvContentPartPr>
              <p14:xfrm>
                <a:off x="9477863" y="3177652"/>
                <a:ext cx="126000" cy="360"/>
              </p14:xfrm>
            </p:contentPart>
          </mc:Choice>
          <mc:Fallback>
            <p:pic>
              <p:nvPicPr>
                <p:cNvPr id="32" name="Ink 31">
                  <a:extLst>
                    <a:ext uri="{FF2B5EF4-FFF2-40B4-BE49-F238E27FC236}">
                      <a16:creationId xmlns:a16="http://schemas.microsoft.com/office/drawing/2014/main" id="{15528A85-09B0-663E-2919-A46FC60A6FA5}"/>
                    </a:ext>
                  </a:extLst>
                </p:cNvPr>
                <p:cNvPicPr/>
                <p:nvPr/>
              </p:nvPicPr>
              <p:blipFill>
                <a:blip r:embed="rId47"/>
                <a:stretch>
                  <a:fillRect/>
                </a:stretch>
              </p:blipFill>
              <p:spPr>
                <a:xfrm>
                  <a:off x="9469223" y="3168652"/>
                  <a:ext cx="143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3" name="Ink 32">
                  <a:extLst>
                    <a:ext uri="{FF2B5EF4-FFF2-40B4-BE49-F238E27FC236}">
                      <a16:creationId xmlns:a16="http://schemas.microsoft.com/office/drawing/2014/main" id="{87188E9F-D91D-7DBC-F0FF-F4A624A489B4}"/>
                    </a:ext>
                  </a:extLst>
                </p14:cNvPr>
                <p14:cNvContentPartPr/>
                <p14:nvPr/>
              </p14:nvContentPartPr>
              <p14:xfrm>
                <a:off x="9840743" y="2796052"/>
                <a:ext cx="218880" cy="387000"/>
              </p14:xfrm>
            </p:contentPart>
          </mc:Choice>
          <mc:Fallback>
            <p:pic>
              <p:nvPicPr>
                <p:cNvPr id="33" name="Ink 32">
                  <a:extLst>
                    <a:ext uri="{FF2B5EF4-FFF2-40B4-BE49-F238E27FC236}">
                      <a16:creationId xmlns:a16="http://schemas.microsoft.com/office/drawing/2014/main" id="{87188E9F-D91D-7DBC-F0FF-F4A624A489B4}"/>
                    </a:ext>
                  </a:extLst>
                </p:cNvPr>
                <p:cNvPicPr/>
                <p:nvPr/>
              </p:nvPicPr>
              <p:blipFill>
                <a:blip r:embed="rId49"/>
                <a:stretch>
                  <a:fillRect/>
                </a:stretch>
              </p:blipFill>
              <p:spPr>
                <a:xfrm>
                  <a:off x="9831743" y="2787412"/>
                  <a:ext cx="23652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4" name="Ink 33">
                  <a:extLst>
                    <a:ext uri="{FF2B5EF4-FFF2-40B4-BE49-F238E27FC236}">
                      <a16:creationId xmlns:a16="http://schemas.microsoft.com/office/drawing/2014/main" id="{0C9491AF-7BBD-5001-ADE8-41EEC896B6C8}"/>
                    </a:ext>
                  </a:extLst>
                </p14:cNvPr>
                <p14:cNvContentPartPr/>
                <p14:nvPr/>
              </p14:nvContentPartPr>
              <p14:xfrm>
                <a:off x="10369943" y="2914492"/>
                <a:ext cx="360" cy="360"/>
              </p14:xfrm>
            </p:contentPart>
          </mc:Choice>
          <mc:Fallback>
            <p:pic>
              <p:nvPicPr>
                <p:cNvPr id="34" name="Ink 33">
                  <a:extLst>
                    <a:ext uri="{FF2B5EF4-FFF2-40B4-BE49-F238E27FC236}">
                      <a16:creationId xmlns:a16="http://schemas.microsoft.com/office/drawing/2014/main" id="{0C9491AF-7BBD-5001-ADE8-41EEC896B6C8}"/>
                    </a:ext>
                  </a:extLst>
                </p:cNvPr>
                <p:cNvPicPr/>
                <p:nvPr/>
              </p:nvPicPr>
              <p:blipFill>
                <a:blip r:embed="rId51"/>
                <a:stretch>
                  <a:fillRect/>
                </a:stretch>
              </p:blipFill>
              <p:spPr>
                <a:xfrm>
                  <a:off x="10361303" y="29054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5" name="Ink 34">
                  <a:extLst>
                    <a:ext uri="{FF2B5EF4-FFF2-40B4-BE49-F238E27FC236}">
                      <a16:creationId xmlns:a16="http://schemas.microsoft.com/office/drawing/2014/main" id="{9DBF2B05-9656-CE8B-60C9-E4955F341C2E}"/>
                    </a:ext>
                  </a:extLst>
                </p14:cNvPr>
                <p14:cNvContentPartPr/>
                <p14:nvPr/>
              </p14:nvContentPartPr>
              <p14:xfrm>
                <a:off x="10464623" y="2643772"/>
                <a:ext cx="439200" cy="370440"/>
              </p14:xfrm>
            </p:contentPart>
          </mc:Choice>
          <mc:Fallback>
            <p:pic>
              <p:nvPicPr>
                <p:cNvPr id="35" name="Ink 34">
                  <a:extLst>
                    <a:ext uri="{FF2B5EF4-FFF2-40B4-BE49-F238E27FC236}">
                      <a16:creationId xmlns:a16="http://schemas.microsoft.com/office/drawing/2014/main" id="{9DBF2B05-9656-CE8B-60C9-E4955F341C2E}"/>
                    </a:ext>
                  </a:extLst>
                </p:cNvPr>
                <p:cNvPicPr/>
                <p:nvPr/>
              </p:nvPicPr>
              <p:blipFill>
                <a:blip r:embed="rId53"/>
                <a:stretch>
                  <a:fillRect/>
                </a:stretch>
              </p:blipFill>
              <p:spPr>
                <a:xfrm>
                  <a:off x="10455983" y="2634772"/>
                  <a:ext cx="456840" cy="3880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6" name="Ink 35">
                  <a:extLst>
                    <a:ext uri="{FF2B5EF4-FFF2-40B4-BE49-F238E27FC236}">
                      <a16:creationId xmlns:a16="http://schemas.microsoft.com/office/drawing/2014/main" id="{05914651-6E91-5E76-7341-B4237844BAE0}"/>
                    </a:ext>
                  </a:extLst>
                </p14:cNvPr>
                <p14:cNvContentPartPr/>
                <p14:nvPr/>
              </p14:nvContentPartPr>
              <p14:xfrm>
                <a:off x="10871783" y="2624692"/>
                <a:ext cx="272520" cy="348840"/>
              </p14:xfrm>
            </p:contentPart>
          </mc:Choice>
          <mc:Fallback>
            <p:pic>
              <p:nvPicPr>
                <p:cNvPr id="36" name="Ink 35">
                  <a:extLst>
                    <a:ext uri="{FF2B5EF4-FFF2-40B4-BE49-F238E27FC236}">
                      <a16:creationId xmlns:a16="http://schemas.microsoft.com/office/drawing/2014/main" id="{05914651-6E91-5E76-7341-B4237844BAE0}"/>
                    </a:ext>
                  </a:extLst>
                </p:cNvPr>
                <p:cNvPicPr/>
                <p:nvPr/>
              </p:nvPicPr>
              <p:blipFill>
                <a:blip r:embed="rId55"/>
                <a:stretch>
                  <a:fillRect/>
                </a:stretch>
              </p:blipFill>
              <p:spPr>
                <a:xfrm>
                  <a:off x="10863143" y="2616052"/>
                  <a:ext cx="290160" cy="36648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7" name="Ink 36">
                  <a:extLst>
                    <a:ext uri="{FF2B5EF4-FFF2-40B4-BE49-F238E27FC236}">
                      <a16:creationId xmlns:a16="http://schemas.microsoft.com/office/drawing/2014/main" id="{03585488-9C04-82F5-97CC-EFA0E1B6F996}"/>
                    </a:ext>
                  </a:extLst>
                </p14:cNvPr>
                <p14:cNvContentPartPr/>
                <p14:nvPr/>
              </p14:nvContentPartPr>
              <p14:xfrm>
                <a:off x="10960703" y="2555932"/>
                <a:ext cx="218880" cy="45720"/>
              </p14:xfrm>
            </p:contentPart>
          </mc:Choice>
          <mc:Fallback>
            <p:pic>
              <p:nvPicPr>
                <p:cNvPr id="37" name="Ink 36">
                  <a:extLst>
                    <a:ext uri="{FF2B5EF4-FFF2-40B4-BE49-F238E27FC236}">
                      <a16:creationId xmlns:a16="http://schemas.microsoft.com/office/drawing/2014/main" id="{03585488-9C04-82F5-97CC-EFA0E1B6F996}"/>
                    </a:ext>
                  </a:extLst>
                </p:cNvPr>
                <p:cNvPicPr/>
                <p:nvPr/>
              </p:nvPicPr>
              <p:blipFill>
                <a:blip r:embed="rId57"/>
                <a:stretch>
                  <a:fillRect/>
                </a:stretch>
              </p:blipFill>
              <p:spPr>
                <a:xfrm>
                  <a:off x="10952063" y="2546932"/>
                  <a:ext cx="236520" cy="63360"/>
                </a:xfrm>
                <a:prstGeom prst="rect">
                  <a:avLst/>
                </a:prstGeom>
              </p:spPr>
            </p:pic>
          </mc:Fallback>
        </mc:AlternateContent>
      </p:grpSp>
      <p:grpSp>
        <p:nvGrpSpPr>
          <p:cNvPr id="38" name="Group 37">
            <a:extLst>
              <a:ext uri="{FF2B5EF4-FFF2-40B4-BE49-F238E27FC236}">
                <a16:creationId xmlns:a16="http://schemas.microsoft.com/office/drawing/2014/main" id="{BB5CB969-22D4-6E10-B652-C303C8D7CAE7}"/>
              </a:ext>
            </a:extLst>
          </p:cNvPr>
          <p:cNvGrpSpPr/>
          <p:nvPr/>
        </p:nvGrpSpPr>
        <p:grpSpPr>
          <a:xfrm>
            <a:off x="860543" y="5179972"/>
            <a:ext cx="1149120" cy="652680"/>
            <a:chOff x="860543" y="5179972"/>
            <a:chExt cx="1149120" cy="652680"/>
          </a:xfrm>
        </p:grpSpPr>
        <mc:AlternateContent xmlns:mc="http://schemas.openxmlformats.org/markup-compatibility/2006">
          <mc:Choice xmlns:p14="http://schemas.microsoft.com/office/powerpoint/2010/main" Requires="p14">
            <p:contentPart p14:bwMode="auto" r:id="rId58">
              <p14:nvContentPartPr>
                <p14:cNvPr id="39" name="Ink 38">
                  <a:extLst>
                    <a:ext uri="{FF2B5EF4-FFF2-40B4-BE49-F238E27FC236}">
                      <a16:creationId xmlns:a16="http://schemas.microsoft.com/office/drawing/2014/main" id="{706898D6-4C2B-DA15-9BE6-C9E3C7B310E5}"/>
                    </a:ext>
                  </a:extLst>
                </p14:cNvPr>
                <p14:cNvContentPartPr/>
                <p14:nvPr/>
              </p14:nvContentPartPr>
              <p14:xfrm>
                <a:off x="1058183" y="5324692"/>
                <a:ext cx="147600" cy="360"/>
              </p14:xfrm>
            </p:contentPart>
          </mc:Choice>
          <mc:Fallback>
            <p:pic>
              <p:nvPicPr>
                <p:cNvPr id="39" name="Ink 38">
                  <a:extLst>
                    <a:ext uri="{FF2B5EF4-FFF2-40B4-BE49-F238E27FC236}">
                      <a16:creationId xmlns:a16="http://schemas.microsoft.com/office/drawing/2014/main" id="{706898D6-4C2B-DA15-9BE6-C9E3C7B310E5}"/>
                    </a:ext>
                  </a:extLst>
                </p:cNvPr>
                <p:cNvPicPr/>
                <p:nvPr/>
              </p:nvPicPr>
              <p:blipFill>
                <a:blip r:embed="rId59"/>
                <a:stretch>
                  <a:fillRect/>
                </a:stretch>
              </p:blipFill>
              <p:spPr>
                <a:xfrm>
                  <a:off x="1049183" y="5316052"/>
                  <a:ext cx="1652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40" name="Ink 39">
                  <a:extLst>
                    <a:ext uri="{FF2B5EF4-FFF2-40B4-BE49-F238E27FC236}">
                      <a16:creationId xmlns:a16="http://schemas.microsoft.com/office/drawing/2014/main" id="{905EC06D-8FA3-EB18-1768-D29BE51D935A}"/>
                    </a:ext>
                  </a:extLst>
                </p14:cNvPr>
                <p14:cNvContentPartPr/>
                <p14:nvPr/>
              </p14:nvContentPartPr>
              <p14:xfrm>
                <a:off x="1149983" y="5357092"/>
                <a:ext cx="360" cy="150120"/>
              </p14:xfrm>
            </p:contentPart>
          </mc:Choice>
          <mc:Fallback>
            <p:pic>
              <p:nvPicPr>
                <p:cNvPr id="40" name="Ink 39">
                  <a:extLst>
                    <a:ext uri="{FF2B5EF4-FFF2-40B4-BE49-F238E27FC236}">
                      <a16:creationId xmlns:a16="http://schemas.microsoft.com/office/drawing/2014/main" id="{905EC06D-8FA3-EB18-1768-D29BE51D935A}"/>
                    </a:ext>
                  </a:extLst>
                </p:cNvPr>
                <p:cNvPicPr/>
                <p:nvPr/>
              </p:nvPicPr>
              <p:blipFill>
                <a:blip r:embed="rId61"/>
                <a:stretch>
                  <a:fillRect/>
                </a:stretch>
              </p:blipFill>
              <p:spPr>
                <a:xfrm>
                  <a:off x="1140983" y="5348092"/>
                  <a:ext cx="180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1" name="Ink 40">
                  <a:extLst>
                    <a:ext uri="{FF2B5EF4-FFF2-40B4-BE49-F238E27FC236}">
                      <a16:creationId xmlns:a16="http://schemas.microsoft.com/office/drawing/2014/main" id="{242A4D66-0538-2AED-D7B8-444781D5D7D1}"/>
                    </a:ext>
                  </a:extLst>
                </p14:cNvPr>
                <p14:cNvContentPartPr/>
                <p14:nvPr/>
              </p14:nvContentPartPr>
              <p14:xfrm>
                <a:off x="1431863" y="5273572"/>
                <a:ext cx="180000" cy="360"/>
              </p14:xfrm>
            </p:contentPart>
          </mc:Choice>
          <mc:Fallback>
            <p:pic>
              <p:nvPicPr>
                <p:cNvPr id="41" name="Ink 40">
                  <a:extLst>
                    <a:ext uri="{FF2B5EF4-FFF2-40B4-BE49-F238E27FC236}">
                      <a16:creationId xmlns:a16="http://schemas.microsoft.com/office/drawing/2014/main" id="{242A4D66-0538-2AED-D7B8-444781D5D7D1}"/>
                    </a:ext>
                  </a:extLst>
                </p:cNvPr>
                <p:cNvPicPr/>
                <p:nvPr/>
              </p:nvPicPr>
              <p:blipFill>
                <a:blip r:embed="rId63"/>
                <a:stretch>
                  <a:fillRect/>
                </a:stretch>
              </p:blipFill>
              <p:spPr>
                <a:xfrm>
                  <a:off x="1422863" y="5264572"/>
                  <a:ext cx="197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2" name="Ink 41">
                  <a:extLst>
                    <a:ext uri="{FF2B5EF4-FFF2-40B4-BE49-F238E27FC236}">
                      <a16:creationId xmlns:a16="http://schemas.microsoft.com/office/drawing/2014/main" id="{D0EEDC6A-252F-04F6-4015-DDAFCED3F8DB}"/>
                    </a:ext>
                  </a:extLst>
                </p14:cNvPr>
                <p14:cNvContentPartPr/>
                <p14:nvPr/>
              </p14:nvContentPartPr>
              <p14:xfrm>
                <a:off x="1486583" y="5284012"/>
                <a:ext cx="360" cy="318600"/>
              </p14:xfrm>
            </p:contentPart>
          </mc:Choice>
          <mc:Fallback>
            <p:pic>
              <p:nvPicPr>
                <p:cNvPr id="42" name="Ink 41">
                  <a:extLst>
                    <a:ext uri="{FF2B5EF4-FFF2-40B4-BE49-F238E27FC236}">
                      <a16:creationId xmlns:a16="http://schemas.microsoft.com/office/drawing/2014/main" id="{D0EEDC6A-252F-04F6-4015-DDAFCED3F8DB}"/>
                    </a:ext>
                  </a:extLst>
                </p:cNvPr>
                <p:cNvPicPr/>
                <p:nvPr/>
              </p:nvPicPr>
              <p:blipFill>
                <a:blip r:embed="rId65"/>
                <a:stretch>
                  <a:fillRect/>
                </a:stretch>
              </p:blipFill>
              <p:spPr>
                <a:xfrm>
                  <a:off x="1477943" y="5275012"/>
                  <a:ext cx="1800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3" name="Ink 42">
                  <a:extLst>
                    <a:ext uri="{FF2B5EF4-FFF2-40B4-BE49-F238E27FC236}">
                      <a16:creationId xmlns:a16="http://schemas.microsoft.com/office/drawing/2014/main" id="{BE6BEB18-83E0-25F5-A9AE-A8F7D87EC67C}"/>
                    </a:ext>
                  </a:extLst>
                </p14:cNvPr>
                <p14:cNvContentPartPr/>
                <p14:nvPr/>
              </p14:nvContentPartPr>
              <p14:xfrm>
                <a:off x="860543" y="5179972"/>
                <a:ext cx="1149120" cy="652680"/>
              </p14:xfrm>
            </p:contentPart>
          </mc:Choice>
          <mc:Fallback>
            <p:pic>
              <p:nvPicPr>
                <p:cNvPr id="43" name="Ink 42">
                  <a:extLst>
                    <a:ext uri="{FF2B5EF4-FFF2-40B4-BE49-F238E27FC236}">
                      <a16:creationId xmlns:a16="http://schemas.microsoft.com/office/drawing/2014/main" id="{BE6BEB18-83E0-25F5-A9AE-A8F7D87EC67C}"/>
                    </a:ext>
                  </a:extLst>
                </p:cNvPr>
                <p:cNvPicPr/>
                <p:nvPr/>
              </p:nvPicPr>
              <p:blipFill>
                <a:blip r:embed="rId67"/>
                <a:stretch>
                  <a:fillRect/>
                </a:stretch>
              </p:blipFill>
              <p:spPr>
                <a:xfrm>
                  <a:off x="851903" y="5171332"/>
                  <a:ext cx="1166760" cy="670320"/>
                </a:xfrm>
                <a:prstGeom prst="rect">
                  <a:avLst/>
                </a:prstGeom>
              </p:spPr>
            </p:pic>
          </mc:Fallback>
        </mc:AlternateContent>
      </p:grpSp>
      <p:grpSp>
        <p:nvGrpSpPr>
          <p:cNvPr id="44" name="Group 43">
            <a:extLst>
              <a:ext uri="{FF2B5EF4-FFF2-40B4-BE49-F238E27FC236}">
                <a16:creationId xmlns:a16="http://schemas.microsoft.com/office/drawing/2014/main" id="{0F2FB66F-E50F-F3BF-812C-FC62ED59BEF7}"/>
              </a:ext>
            </a:extLst>
          </p:cNvPr>
          <p:cNvGrpSpPr/>
          <p:nvPr/>
        </p:nvGrpSpPr>
        <p:grpSpPr>
          <a:xfrm>
            <a:off x="6662303" y="4660852"/>
            <a:ext cx="1644120" cy="1057320"/>
            <a:chOff x="6662303" y="4660852"/>
            <a:chExt cx="1644120" cy="1057320"/>
          </a:xfrm>
        </p:grpSpPr>
        <mc:AlternateContent xmlns:mc="http://schemas.openxmlformats.org/markup-compatibility/2006">
          <mc:Choice xmlns:p14="http://schemas.microsoft.com/office/powerpoint/2010/main" Requires="p14">
            <p:contentPart p14:bwMode="auto" r:id="rId68">
              <p14:nvContentPartPr>
                <p14:cNvPr id="45" name="Ink 44">
                  <a:extLst>
                    <a:ext uri="{FF2B5EF4-FFF2-40B4-BE49-F238E27FC236}">
                      <a16:creationId xmlns:a16="http://schemas.microsoft.com/office/drawing/2014/main" id="{4C729F05-11F3-5337-BCF3-45C36E696D62}"/>
                    </a:ext>
                  </a:extLst>
                </p14:cNvPr>
                <p14:cNvContentPartPr/>
                <p14:nvPr/>
              </p14:nvContentPartPr>
              <p14:xfrm>
                <a:off x="6955343" y="4817812"/>
                <a:ext cx="10800" cy="245160"/>
              </p14:xfrm>
            </p:contentPart>
          </mc:Choice>
          <mc:Fallback>
            <p:pic>
              <p:nvPicPr>
                <p:cNvPr id="45" name="Ink 44">
                  <a:extLst>
                    <a:ext uri="{FF2B5EF4-FFF2-40B4-BE49-F238E27FC236}">
                      <a16:creationId xmlns:a16="http://schemas.microsoft.com/office/drawing/2014/main" id="{4C729F05-11F3-5337-BCF3-45C36E696D62}"/>
                    </a:ext>
                  </a:extLst>
                </p:cNvPr>
                <p:cNvPicPr/>
                <p:nvPr/>
              </p:nvPicPr>
              <p:blipFill>
                <a:blip r:embed="rId69"/>
                <a:stretch>
                  <a:fillRect/>
                </a:stretch>
              </p:blipFill>
              <p:spPr>
                <a:xfrm>
                  <a:off x="6946703" y="4809172"/>
                  <a:ext cx="28440" cy="262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6" name="Ink 45">
                  <a:extLst>
                    <a:ext uri="{FF2B5EF4-FFF2-40B4-BE49-F238E27FC236}">
                      <a16:creationId xmlns:a16="http://schemas.microsoft.com/office/drawing/2014/main" id="{9AD44908-60F5-D15F-0E10-489D66549D22}"/>
                    </a:ext>
                  </a:extLst>
                </p14:cNvPr>
                <p14:cNvContentPartPr/>
                <p14:nvPr/>
              </p14:nvContentPartPr>
              <p14:xfrm>
                <a:off x="6662303" y="5161972"/>
                <a:ext cx="502920" cy="360"/>
              </p14:xfrm>
            </p:contentPart>
          </mc:Choice>
          <mc:Fallback>
            <p:pic>
              <p:nvPicPr>
                <p:cNvPr id="46" name="Ink 45">
                  <a:extLst>
                    <a:ext uri="{FF2B5EF4-FFF2-40B4-BE49-F238E27FC236}">
                      <a16:creationId xmlns:a16="http://schemas.microsoft.com/office/drawing/2014/main" id="{9AD44908-60F5-D15F-0E10-489D66549D22}"/>
                    </a:ext>
                  </a:extLst>
                </p:cNvPr>
                <p:cNvPicPr/>
                <p:nvPr/>
              </p:nvPicPr>
              <p:blipFill>
                <a:blip r:embed="rId71"/>
                <a:stretch>
                  <a:fillRect/>
                </a:stretch>
              </p:blipFill>
              <p:spPr>
                <a:xfrm>
                  <a:off x="6653303" y="5152972"/>
                  <a:ext cx="520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id="{F36D354F-3F55-A2A8-784E-09B0C65AE294}"/>
                    </a:ext>
                  </a:extLst>
                </p14:cNvPr>
                <p14:cNvContentPartPr/>
                <p14:nvPr/>
              </p14:nvContentPartPr>
              <p14:xfrm>
                <a:off x="6839783" y="5289052"/>
                <a:ext cx="268200" cy="411840"/>
              </p14:xfrm>
            </p:contentPart>
          </mc:Choice>
          <mc:Fallback>
            <p:pic>
              <p:nvPicPr>
                <p:cNvPr id="47" name="Ink 46">
                  <a:extLst>
                    <a:ext uri="{FF2B5EF4-FFF2-40B4-BE49-F238E27FC236}">
                      <a16:creationId xmlns:a16="http://schemas.microsoft.com/office/drawing/2014/main" id="{F36D354F-3F55-A2A8-784E-09B0C65AE294}"/>
                    </a:ext>
                  </a:extLst>
                </p:cNvPr>
                <p:cNvPicPr/>
                <p:nvPr/>
              </p:nvPicPr>
              <p:blipFill>
                <a:blip r:embed="rId73"/>
                <a:stretch>
                  <a:fillRect/>
                </a:stretch>
              </p:blipFill>
              <p:spPr>
                <a:xfrm>
                  <a:off x="6830783" y="5280052"/>
                  <a:ext cx="285840" cy="429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id="{D6C26FAF-D97F-E5BD-D8D0-415CB5413A24}"/>
                    </a:ext>
                  </a:extLst>
                </p14:cNvPr>
                <p14:cNvContentPartPr/>
                <p14:nvPr/>
              </p14:nvContentPartPr>
              <p14:xfrm>
                <a:off x="7298423" y="5119852"/>
                <a:ext cx="308880" cy="360"/>
              </p14:xfrm>
            </p:contentPart>
          </mc:Choice>
          <mc:Fallback>
            <p:pic>
              <p:nvPicPr>
                <p:cNvPr id="48" name="Ink 47">
                  <a:extLst>
                    <a:ext uri="{FF2B5EF4-FFF2-40B4-BE49-F238E27FC236}">
                      <a16:creationId xmlns:a16="http://schemas.microsoft.com/office/drawing/2014/main" id="{D6C26FAF-D97F-E5BD-D8D0-415CB5413A24}"/>
                    </a:ext>
                  </a:extLst>
                </p:cNvPr>
                <p:cNvPicPr/>
                <p:nvPr/>
              </p:nvPicPr>
              <p:blipFill>
                <a:blip r:embed="rId75"/>
                <a:stretch>
                  <a:fillRect/>
                </a:stretch>
              </p:blipFill>
              <p:spPr>
                <a:xfrm>
                  <a:off x="7289783" y="5111212"/>
                  <a:ext cx="32652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9" name="Ink 48">
                  <a:extLst>
                    <a:ext uri="{FF2B5EF4-FFF2-40B4-BE49-F238E27FC236}">
                      <a16:creationId xmlns:a16="http://schemas.microsoft.com/office/drawing/2014/main" id="{999AB58C-F149-55B3-50B5-891D8F5FCA7B}"/>
                    </a:ext>
                  </a:extLst>
                </p14:cNvPr>
                <p14:cNvContentPartPr/>
                <p14:nvPr/>
              </p14:nvContentPartPr>
              <p14:xfrm>
                <a:off x="7493183" y="5011132"/>
                <a:ext cx="14760" cy="505080"/>
              </p14:xfrm>
            </p:contentPart>
          </mc:Choice>
          <mc:Fallback>
            <p:pic>
              <p:nvPicPr>
                <p:cNvPr id="49" name="Ink 48">
                  <a:extLst>
                    <a:ext uri="{FF2B5EF4-FFF2-40B4-BE49-F238E27FC236}">
                      <a16:creationId xmlns:a16="http://schemas.microsoft.com/office/drawing/2014/main" id="{999AB58C-F149-55B3-50B5-891D8F5FCA7B}"/>
                    </a:ext>
                  </a:extLst>
                </p:cNvPr>
                <p:cNvPicPr/>
                <p:nvPr/>
              </p:nvPicPr>
              <p:blipFill>
                <a:blip r:embed="rId77"/>
                <a:stretch>
                  <a:fillRect/>
                </a:stretch>
              </p:blipFill>
              <p:spPr>
                <a:xfrm>
                  <a:off x="7484543" y="5002492"/>
                  <a:ext cx="3240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0" name="Ink 49">
                  <a:extLst>
                    <a:ext uri="{FF2B5EF4-FFF2-40B4-BE49-F238E27FC236}">
                      <a16:creationId xmlns:a16="http://schemas.microsoft.com/office/drawing/2014/main" id="{002EA2CC-DF0C-D850-D253-9F56B70571C0}"/>
                    </a:ext>
                  </a:extLst>
                </p14:cNvPr>
                <p14:cNvContentPartPr/>
                <p14:nvPr/>
              </p14:nvContentPartPr>
              <p14:xfrm>
                <a:off x="8024903" y="4660852"/>
                <a:ext cx="360" cy="407160"/>
              </p14:xfrm>
            </p:contentPart>
          </mc:Choice>
          <mc:Fallback>
            <p:pic>
              <p:nvPicPr>
                <p:cNvPr id="50" name="Ink 49">
                  <a:extLst>
                    <a:ext uri="{FF2B5EF4-FFF2-40B4-BE49-F238E27FC236}">
                      <a16:creationId xmlns:a16="http://schemas.microsoft.com/office/drawing/2014/main" id="{002EA2CC-DF0C-D850-D253-9F56B70571C0}"/>
                    </a:ext>
                  </a:extLst>
                </p:cNvPr>
                <p:cNvPicPr/>
                <p:nvPr/>
              </p:nvPicPr>
              <p:blipFill>
                <a:blip r:embed="rId79"/>
                <a:stretch>
                  <a:fillRect/>
                </a:stretch>
              </p:blipFill>
              <p:spPr>
                <a:xfrm>
                  <a:off x="8015903" y="4652212"/>
                  <a:ext cx="1800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1" name="Ink 50">
                  <a:extLst>
                    <a:ext uri="{FF2B5EF4-FFF2-40B4-BE49-F238E27FC236}">
                      <a16:creationId xmlns:a16="http://schemas.microsoft.com/office/drawing/2014/main" id="{9BA5405D-B556-4C58-F022-BE9C7F870095}"/>
                    </a:ext>
                  </a:extLst>
                </p14:cNvPr>
                <p14:cNvContentPartPr/>
                <p14:nvPr/>
              </p14:nvContentPartPr>
              <p14:xfrm>
                <a:off x="7827983" y="5043532"/>
                <a:ext cx="478440" cy="360"/>
              </p14:xfrm>
            </p:contentPart>
          </mc:Choice>
          <mc:Fallback>
            <p:pic>
              <p:nvPicPr>
                <p:cNvPr id="51" name="Ink 50">
                  <a:extLst>
                    <a:ext uri="{FF2B5EF4-FFF2-40B4-BE49-F238E27FC236}">
                      <a16:creationId xmlns:a16="http://schemas.microsoft.com/office/drawing/2014/main" id="{9BA5405D-B556-4C58-F022-BE9C7F870095}"/>
                    </a:ext>
                  </a:extLst>
                </p:cNvPr>
                <p:cNvPicPr/>
                <p:nvPr/>
              </p:nvPicPr>
              <p:blipFill>
                <a:blip r:embed="rId81"/>
                <a:stretch>
                  <a:fillRect/>
                </a:stretch>
              </p:blipFill>
              <p:spPr>
                <a:xfrm>
                  <a:off x="7819343" y="5034532"/>
                  <a:ext cx="4960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2" name="Ink 51">
                  <a:extLst>
                    <a:ext uri="{FF2B5EF4-FFF2-40B4-BE49-F238E27FC236}">
                      <a16:creationId xmlns:a16="http://schemas.microsoft.com/office/drawing/2014/main" id="{E96EB33F-678C-F0FC-47F9-B6A346AB2623}"/>
                    </a:ext>
                  </a:extLst>
                </p14:cNvPr>
                <p14:cNvContentPartPr/>
                <p14:nvPr/>
              </p14:nvContentPartPr>
              <p14:xfrm>
                <a:off x="7990703" y="5189332"/>
                <a:ext cx="279000" cy="528840"/>
              </p14:xfrm>
            </p:contentPart>
          </mc:Choice>
          <mc:Fallback>
            <p:pic>
              <p:nvPicPr>
                <p:cNvPr id="52" name="Ink 51">
                  <a:extLst>
                    <a:ext uri="{FF2B5EF4-FFF2-40B4-BE49-F238E27FC236}">
                      <a16:creationId xmlns:a16="http://schemas.microsoft.com/office/drawing/2014/main" id="{E96EB33F-678C-F0FC-47F9-B6A346AB2623}"/>
                    </a:ext>
                  </a:extLst>
                </p:cNvPr>
                <p:cNvPicPr/>
                <p:nvPr/>
              </p:nvPicPr>
              <p:blipFill>
                <a:blip r:embed="rId83"/>
                <a:stretch>
                  <a:fillRect/>
                </a:stretch>
              </p:blipFill>
              <p:spPr>
                <a:xfrm>
                  <a:off x="7981703" y="5180332"/>
                  <a:ext cx="296640" cy="546480"/>
                </a:xfrm>
                <a:prstGeom prst="rect">
                  <a:avLst/>
                </a:prstGeom>
              </p:spPr>
            </p:pic>
          </mc:Fallback>
        </mc:AlternateContent>
      </p:grpSp>
      <p:grpSp>
        <p:nvGrpSpPr>
          <p:cNvPr id="53" name="Group 52">
            <a:extLst>
              <a:ext uri="{FF2B5EF4-FFF2-40B4-BE49-F238E27FC236}">
                <a16:creationId xmlns:a16="http://schemas.microsoft.com/office/drawing/2014/main" id="{D7AFE940-8D2F-1706-FC63-C960AEA6EDD0}"/>
              </a:ext>
            </a:extLst>
          </p:cNvPr>
          <p:cNvGrpSpPr/>
          <p:nvPr/>
        </p:nvGrpSpPr>
        <p:grpSpPr>
          <a:xfrm>
            <a:off x="8599103" y="4745452"/>
            <a:ext cx="665640" cy="427320"/>
            <a:chOff x="8599103" y="4745452"/>
            <a:chExt cx="665640" cy="427320"/>
          </a:xfrm>
        </p:grpSpPr>
        <mc:AlternateContent xmlns:mc="http://schemas.openxmlformats.org/markup-compatibility/2006">
          <mc:Choice xmlns:p14="http://schemas.microsoft.com/office/powerpoint/2010/main" Requires="p14">
            <p:contentPart p14:bwMode="auto" r:id="rId84">
              <p14:nvContentPartPr>
                <p14:cNvPr id="54" name="Ink 53">
                  <a:extLst>
                    <a:ext uri="{FF2B5EF4-FFF2-40B4-BE49-F238E27FC236}">
                      <a16:creationId xmlns:a16="http://schemas.microsoft.com/office/drawing/2014/main" id="{8B74646B-4E81-5EDA-91D3-0561298D73EB}"/>
                    </a:ext>
                  </a:extLst>
                </p14:cNvPr>
                <p14:cNvContentPartPr/>
                <p14:nvPr/>
              </p14:nvContentPartPr>
              <p14:xfrm>
                <a:off x="8599103" y="4958572"/>
                <a:ext cx="188640" cy="360"/>
              </p14:xfrm>
            </p:contentPart>
          </mc:Choice>
          <mc:Fallback>
            <p:pic>
              <p:nvPicPr>
                <p:cNvPr id="54" name="Ink 53">
                  <a:extLst>
                    <a:ext uri="{FF2B5EF4-FFF2-40B4-BE49-F238E27FC236}">
                      <a16:creationId xmlns:a16="http://schemas.microsoft.com/office/drawing/2014/main" id="{8B74646B-4E81-5EDA-91D3-0561298D73EB}"/>
                    </a:ext>
                  </a:extLst>
                </p:cNvPr>
                <p:cNvPicPr/>
                <p:nvPr/>
              </p:nvPicPr>
              <p:blipFill>
                <a:blip r:embed="rId85"/>
                <a:stretch>
                  <a:fillRect/>
                </a:stretch>
              </p:blipFill>
              <p:spPr>
                <a:xfrm>
                  <a:off x="8590103" y="4949572"/>
                  <a:ext cx="206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5" name="Ink 54">
                  <a:extLst>
                    <a:ext uri="{FF2B5EF4-FFF2-40B4-BE49-F238E27FC236}">
                      <a16:creationId xmlns:a16="http://schemas.microsoft.com/office/drawing/2014/main" id="{C8314269-E4C5-6D5F-E215-2DBD76B4995D}"/>
                    </a:ext>
                  </a:extLst>
                </p14:cNvPr>
                <p14:cNvContentPartPr/>
                <p14:nvPr/>
              </p14:nvContentPartPr>
              <p14:xfrm>
                <a:off x="8705303" y="4868932"/>
                <a:ext cx="360" cy="303840"/>
              </p14:xfrm>
            </p:contentPart>
          </mc:Choice>
          <mc:Fallback>
            <p:pic>
              <p:nvPicPr>
                <p:cNvPr id="55" name="Ink 54">
                  <a:extLst>
                    <a:ext uri="{FF2B5EF4-FFF2-40B4-BE49-F238E27FC236}">
                      <a16:creationId xmlns:a16="http://schemas.microsoft.com/office/drawing/2014/main" id="{C8314269-E4C5-6D5F-E215-2DBD76B4995D}"/>
                    </a:ext>
                  </a:extLst>
                </p:cNvPr>
                <p:cNvPicPr/>
                <p:nvPr/>
              </p:nvPicPr>
              <p:blipFill>
                <a:blip r:embed="rId87"/>
                <a:stretch>
                  <a:fillRect/>
                </a:stretch>
              </p:blipFill>
              <p:spPr>
                <a:xfrm>
                  <a:off x="8696303" y="4860292"/>
                  <a:ext cx="1800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6" name="Ink 55">
                  <a:extLst>
                    <a:ext uri="{FF2B5EF4-FFF2-40B4-BE49-F238E27FC236}">
                      <a16:creationId xmlns:a16="http://schemas.microsoft.com/office/drawing/2014/main" id="{B468461F-C04A-8068-3A9E-E078F5D64E0C}"/>
                    </a:ext>
                  </a:extLst>
                </p14:cNvPr>
                <p14:cNvContentPartPr/>
                <p14:nvPr/>
              </p14:nvContentPartPr>
              <p14:xfrm>
                <a:off x="9012743" y="4745452"/>
                <a:ext cx="252000" cy="364320"/>
              </p14:xfrm>
            </p:contentPart>
          </mc:Choice>
          <mc:Fallback>
            <p:pic>
              <p:nvPicPr>
                <p:cNvPr id="56" name="Ink 55">
                  <a:extLst>
                    <a:ext uri="{FF2B5EF4-FFF2-40B4-BE49-F238E27FC236}">
                      <a16:creationId xmlns:a16="http://schemas.microsoft.com/office/drawing/2014/main" id="{B468461F-C04A-8068-3A9E-E078F5D64E0C}"/>
                    </a:ext>
                  </a:extLst>
                </p:cNvPr>
                <p:cNvPicPr/>
                <p:nvPr/>
              </p:nvPicPr>
              <p:blipFill>
                <a:blip r:embed="rId89"/>
                <a:stretch>
                  <a:fillRect/>
                </a:stretch>
              </p:blipFill>
              <p:spPr>
                <a:xfrm>
                  <a:off x="9003743" y="4736812"/>
                  <a:ext cx="269640" cy="381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
            <p14:nvContentPartPr>
              <p14:cNvPr id="57" name="Ink 56">
                <a:extLst>
                  <a:ext uri="{FF2B5EF4-FFF2-40B4-BE49-F238E27FC236}">
                    <a16:creationId xmlns:a16="http://schemas.microsoft.com/office/drawing/2014/main" id="{83323574-CB3F-7A71-D73A-E0E4060FCB43}"/>
                  </a:ext>
                </a:extLst>
              </p14:cNvPr>
              <p14:cNvContentPartPr/>
              <p14:nvPr/>
            </p14:nvContentPartPr>
            <p14:xfrm>
              <a:off x="5853023" y="5163052"/>
              <a:ext cx="99000" cy="360"/>
            </p14:xfrm>
          </p:contentPart>
        </mc:Choice>
        <mc:Fallback>
          <p:pic>
            <p:nvPicPr>
              <p:cNvPr id="57" name="Ink 56">
                <a:extLst>
                  <a:ext uri="{FF2B5EF4-FFF2-40B4-BE49-F238E27FC236}">
                    <a16:creationId xmlns:a16="http://schemas.microsoft.com/office/drawing/2014/main" id="{83323574-CB3F-7A71-D73A-E0E4060FCB43}"/>
                  </a:ext>
                </a:extLst>
              </p:cNvPr>
              <p:cNvPicPr/>
              <p:nvPr/>
            </p:nvPicPr>
            <p:blipFill>
              <a:blip r:embed="rId91"/>
              <a:stretch>
                <a:fillRect/>
              </a:stretch>
            </p:blipFill>
            <p:spPr>
              <a:xfrm>
                <a:off x="5844383" y="5154052"/>
                <a:ext cx="1166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8" name="Ink 57">
                <a:extLst>
                  <a:ext uri="{FF2B5EF4-FFF2-40B4-BE49-F238E27FC236}">
                    <a16:creationId xmlns:a16="http://schemas.microsoft.com/office/drawing/2014/main" id="{BC1941A8-912B-C4AB-78A7-747A79A3AAF6}"/>
                  </a:ext>
                </a:extLst>
              </p14:cNvPr>
              <p14:cNvContentPartPr/>
              <p14:nvPr/>
            </p14:nvContentPartPr>
            <p14:xfrm>
              <a:off x="5881103" y="5369332"/>
              <a:ext cx="173880" cy="3600"/>
            </p14:xfrm>
          </p:contentPart>
        </mc:Choice>
        <mc:Fallback>
          <p:pic>
            <p:nvPicPr>
              <p:cNvPr id="58" name="Ink 57">
                <a:extLst>
                  <a:ext uri="{FF2B5EF4-FFF2-40B4-BE49-F238E27FC236}">
                    <a16:creationId xmlns:a16="http://schemas.microsoft.com/office/drawing/2014/main" id="{BC1941A8-912B-C4AB-78A7-747A79A3AAF6}"/>
                  </a:ext>
                </a:extLst>
              </p:cNvPr>
              <p:cNvPicPr/>
              <p:nvPr/>
            </p:nvPicPr>
            <p:blipFill>
              <a:blip r:embed="rId93"/>
              <a:stretch>
                <a:fillRect/>
              </a:stretch>
            </p:blipFill>
            <p:spPr>
              <a:xfrm>
                <a:off x="5872463" y="5360692"/>
                <a:ext cx="191520" cy="21240"/>
              </a:xfrm>
              <a:prstGeom prst="rect">
                <a:avLst/>
              </a:prstGeom>
            </p:spPr>
          </p:pic>
        </mc:Fallback>
      </mc:AlternateContent>
      <p:grpSp>
        <p:nvGrpSpPr>
          <p:cNvPr id="59" name="Group 58">
            <a:extLst>
              <a:ext uri="{FF2B5EF4-FFF2-40B4-BE49-F238E27FC236}">
                <a16:creationId xmlns:a16="http://schemas.microsoft.com/office/drawing/2014/main" id="{968B62B3-2927-4F30-642A-249DBFFAD819}"/>
              </a:ext>
            </a:extLst>
          </p:cNvPr>
          <p:cNvGrpSpPr/>
          <p:nvPr/>
        </p:nvGrpSpPr>
        <p:grpSpPr>
          <a:xfrm>
            <a:off x="3765023" y="4688212"/>
            <a:ext cx="1620720" cy="652320"/>
            <a:chOff x="3765023" y="4688212"/>
            <a:chExt cx="1620720" cy="652320"/>
          </a:xfrm>
        </p:grpSpPr>
        <mc:AlternateContent xmlns:mc="http://schemas.openxmlformats.org/markup-compatibility/2006">
          <mc:Choice xmlns:p14="http://schemas.microsoft.com/office/powerpoint/2010/main" Requires="p14">
            <p:contentPart p14:bwMode="auto" r:id="rId94">
              <p14:nvContentPartPr>
                <p14:cNvPr id="60" name="Ink 59">
                  <a:extLst>
                    <a:ext uri="{FF2B5EF4-FFF2-40B4-BE49-F238E27FC236}">
                      <a16:creationId xmlns:a16="http://schemas.microsoft.com/office/drawing/2014/main" id="{50CFF866-41C9-421B-D920-E313420A897B}"/>
                    </a:ext>
                  </a:extLst>
                </p14:cNvPr>
                <p14:cNvContentPartPr/>
                <p14:nvPr/>
              </p14:nvContentPartPr>
              <p14:xfrm>
                <a:off x="3765023" y="4850932"/>
                <a:ext cx="145800" cy="489600"/>
              </p14:xfrm>
            </p:contentPart>
          </mc:Choice>
          <mc:Fallback>
            <p:pic>
              <p:nvPicPr>
                <p:cNvPr id="60" name="Ink 59">
                  <a:extLst>
                    <a:ext uri="{FF2B5EF4-FFF2-40B4-BE49-F238E27FC236}">
                      <a16:creationId xmlns:a16="http://schemas.microsoft.com/office/drawing/2014/main" id="{50CFF866-41C9-421B-D920-E313420A897B}"/>
                    </a:ext>
                  </a:extLst>
                </p:cNvPr>
                <p:cNvPicPr/>
                <p:nvPr/>
              </p:nvPicPr>
              <p:blipFill>
                <a:blip r:embed="rId95"/>
                <a:stretch>
                  <a:fillRect/>
                </a:stretch>
              </p:blipFill>
              <p:spPr>
                <a:xfrm>
                  <a:off x="3756023" y="4842292"/>
                  <a:ext cx="163440" cy="507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61" name="Ink 60">
                  <a:extLst>
                    <a:ext uri="{FF2B5EF4-FFF2-40B4-BE49-F238E27FC236}">
                      <a16:creationId xmlns:a16="http://schemas.microsoft.com/office/drawing/2014/main" id="{C1651530-1976-5FE5-8B6D-4D0B46EC5A67}"/>
                    </a:ext>
                  </a:extLst>
                </p14:cNvPr>
                <p14:cNvContentPartPr/>
                <p14:nvPr/>
              </p14:nvContentPartPr>
              <p14:xfrm>
                <a:off x="4008383" y="5075212"/>
                <a:ext cx="129960" cy="360"/>
              </p14:xfrm>
            </p:contentPart>
          </mc:Choice>
          <mc:Fallback>
            <p:pic>
              <p:nvPicPr>
                <p:cNvPr id="61" name="Ink 60">
                  <a:extLst>
                    <a:ext uri="{FF2B5EF4-FFF2-40B4-BE49-F238E27FC236}">
                      <a16:creationId xmlns:a16="http://schemas.microsoft.com/office/drawing/2014/main" id="{C1651530-1976-5FE5-8B6D-4D0B46EC5A67}"/>
                    </a:ext>
                  </a:extLst>
                </p:cNvPr>
                <p:cNvPicPr/>
                <p:nvPr/>
              </p:nvPicPr>
              <p:blipFill>
                <a:blip r:embed="rId97"/>
                <a:stretch>
                  <a:fillRect/>
                </a:stretch>
              </p:blipFill>
              <p:spPr>
                <a:xfrm>
                  <a:off x="3999383" y="5066572"/>
                  <a:ext cx="147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2" name="Ink 61">
                  <a:extLst>
                    <a:ext uri="{FF2B5EF4-FFF2-40B4-BE49-F238E27FC236}">
                      <a16:creationId xmlns:a16="http://schemas.microsoft.com/office/drawing/2014/main" id="{5C5B4B67-0EEE-C399-7CCD-62F1347271DC}"/>
                    </a:ext>
                  </a:extLst>
                </p14:cNvPr>
                <p14:cNvContentPartPr/>
                <p14:nvPr/>
              </p14:nvContentPartPr>
              <p14:xfrm>
                <a:off x="4185143" y="4880452"/>
                <a:ext cx="276840" cy="307080"/>
              </p14:xfrm>
            </p:contentPart>
          </mc:Choice>
          <mc:Fallback>
            <p:pic>
              <p:nvPicPr>
                <p:cNvPr id="62" name="Ink 61">
                  <a:extLst>
                    <a:ext uri="{FF2B5EF4-FFF2-40B4-BE49-F238E27FC236}">
                      <a16:creationId xmlns:a16="http://schemas.microsoft.com/office/drawing/2014/main" id="{5C5B4B67-0EEE-C399-7CCD-62F1347271DC}"/>
                    </a:ext>
                  </a:extLst>
                </p:cNvPr>
                <p:cNvPicPr/>
                <p:nvPr/>
              </p:nvPicPr>
              <p:blipFill>
                <a:blip r:embed="rId99"/>
                <a:stretch>
                  <a:fillRect/>
                </a:stretch>
              </p:blipFill>
              <p:spPr>
                <a:xfrm>
                  <a:off x="4176503" y="4871812"/>
                  <a:ext cx="29448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3" name="Ink 62">
                  <a:extLst>
                    <a:ext uri="{FF2B5EF4-FFF2-40B4-BE49-F238E27FC236}">
                      <a16:creationId xmlns:a16="http://schemas.microsoft.com/office/drawing/2014/main" id="{04A709B4-2E25-1ACB-50FF-3D36973FADE5}"/>
                    </a:ext>
                  </a:extLst>
                </p14:cNvPr>
                <p14:cNvContentPartPr/>
                <p14:nvPr/>
              </p14:nvContentPartPr>
              <p14:xfrm>
                <a:off x="4530023" y="4688212"/>
                <a:ext cx="855720" cy="487440"/>
              </p14:xfrm>
            </p:contentPart>
          </mc:Choice>
          <mc:Fallback>
            <p:pic>
              <p:nvPicPr>
                <p:cNvPr id="63" name="Ink 62">
                  <a:extLst>
                    <a:ext uri="{FF2B5EF4-FFF2-40B4-BE49-F238E27FC236}">
                      <a16:creationId xmlns:a16="http://schemas.microsoft.com/office/drawing/2014/main" id="{04A709B4-2E25-1ACB-50FF-3D36973FADE5}"/>
                    </a:ext>
                  </a:extLst>
                </p:cNvPr>
                <p:cNvPicPr/>
                <p:nvPr/>
              </p:nvPicPr>
              <p:blipFill>
                <a:blip r:embed="rId101"/>
                <a:stretch>
                  <a:fillRect/>
                </a:stretch>
              </p:blipFill>
              <p:spPr>
                <a:xfrm>
                  <a:off x="4521383" y="4679572"/>
                  <a:ext cx="873360" cy="505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02">
            <p14:nvContentPartPr>
              <p14:cNvPr id="64" name="Ink 63">
                <a:extLst>
                  <a:ext uri="{FF2B5EF4-FFF2-40B4-BE49-F238E27FC236}">
                    <a16:creationId xmlns:a16="http://schemas.microsoft.com/office/drawing/2014/main" id="{43B8FA01-A451-292D-2D78-1D36C2490997}"/>
                  </a:ext>
                </a:extLst>
              </p14:cNvPr>
              <p14:cNvContentPartPr/>
              <p14:nvPr/>
            </p14:nvContentPartPr>
            <p14:xfrm>
              <a:off x="9811943" y="5051092"/>
              <a:ext cx="160920" cy="360"/>
            </p14:xfrm>
          </p:contentPart>
        </mc:Choice>
        <mc:Fallback>
          <p:pic>
            <p:nvPicPr>
              <p:cNvPr id="64" name="Ink 63">
                <a:extLst>
                  <a:ext uri="{FF2B5EF4-FFF2-40B4-BE49-F238E27FC236}">
                    <a16:creationId xmlns:a16="http://schemas.microsoft.com/office/drawing/2014/main" id="{43B8FA01-A451-292D-2D78-1D36C2490997}"/>
                  </a:ext>
                </a:extLst>
              </p:cNvPr>
              <p:cNvPicPr/>
              <p:nvPr/>
            </p:nvPicPr>
            <p:blipFill>
              <a:blip r:embed="rId103"/>
              <a:stretch>
                <a:fillRect/>
              </a:stretch>
            </p:blipFill>
            <p:spPr>
              <a:xfrm>
                <a:off x="9802943" y="5042452"/>
                <a:ext cx="1785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5" name="Ink 64">
                <a:extLst>
                  <a:ext uri="{FF2B5EF4-FFF2-40B4-BE49-F238E27FC236}">
                    <a16:creationId xmlns:a16="http://schemas.microsoft.com/office/drawing/2014/main" id="{C5ECB184-EA1C-5956-E69C-9607FAF093DA}"/>
                  </a:ext>
                </a:extLst>
              </p14:cNvPr>
              <p14:cNvContentPartPr/>
              <p14:nvPr/>
            </p14:nvContentPartPr>
            <p14:xfrm>
              <a:off x="9818423" y="5212732"/>
              <a:ext cx="234720" cy="360"/>
            </p14:xfrm>
          </p:contentPart>
        </mc:Choice>
        <mc:Fallback>
          <p:pic>
            <p:nvPicPr>
              <p:cNvPr id="65" name="Ink 64">
                <a:extLst>
                  <a:ext uri="{FF2B5EF4-FFF2-40B4-BE49-F238E27FC236}">
                    <a16:creationId xmlns:a16="http://schemas.microsoft.com/office/drawing/2014/main" id="{C5ECB184-EA1C-5956-E69C-9607FAF093DA}"/>
                  </a:ext>
                </a:extLst>
              </p:cNvPr>
              <p:cNvPicPr/>
              <p:nvPr/>
            </p:nvPicPr>
            <p:blipFill>
              <a:blip r:embed="rId105"/>
              <a:stretch>
                <a:fillRect/>
              </a:stretch>
            </p:blipFill>
            <p:spPr>
              <a:xfrm>
                <a:off x="9809423" y="5204092"/>
                <a:ext cx="2523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Ink 65">
                <a:extLst>
                  <a:ext uri="{FF2B5EF4-FFF2-40B4-BE49-F238E27FC236}">
                    <a16:creationId xmlns:a16="http://schemas.microsoft.com/office/drawing/2014/main" id="{95860B74-1D64-26C2-7916-AF8FDC537EB6}"/>
                  </a:ext>
                </a:extLst>
              </p14:cNvPr>
              <p14:cNvContentPartPr/>
              <p14:nvPr/>
            </p14:nvContentPartPr>
            <p14:xfrm>
              <a:off x="10262303" y="4581292"/>
              <a:ext cx="385920" cy="293400"/>
            </p14:xfrm>
          </p:contentPart>
        </mc:Choice>
        <mc:Fallback>
          <p:pic>
            <p:nvPicPr>
              <p:cNvPr id="66" name="Ink 65">
                <a:extLst>
                  <a:ext uri="{FF2B5EF4-FFF2-40B4-BE49-F238E27FC236}">
                    <a16:creationId xmlns:a16="http://schemas.microsoft.com/office/drawing/2014/main" id="{95860B74-1D64-26C2-7916-AF8FDC537EB6}"/>
                  </a:ext>
                </a:extLst>
              </p:cNvPr>
              <p:cNvPicPr/>
              <p:nvPr/>
            </p:nvPicPr>
            <p:blipFill>
              <a:blip r:embed="rId107"/>
              <a:stretch>
                <a:fillRect/>
              </a:stretch>
            </p:blipFill>
            <p:spPr>
              <a:xfrm>
                <a:off x="10253663" y="4572652"/>
                <a:ext cx="40356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Ink 66">
                <a:extLst>
                  <a:ext uri="{FF2B5EF4-FFF2-40B4-BE49-F238E27FC236}">
                    <a16:creationId xmlns:a16="http://schemas.microsoft.com/office/drawing/2014/main" id="{5BC219D0-F148-6FDF-82DA-7EA21AD924B1}"/>
                  </a:ext>
                </a:extLst>
              </p14:cNvPr>
              <p14:cNvContentPartPr/>
              <p14:nvPr/>
            </p14:nvContentPartPr>
            <p14:xfrm>
              <a:off x="10363823" y="5084212"/>
              <a:ext cx="282240" cy="360"/>
            </p14:xfrm>
          </p:contentPart>
        </mc:Choice>
        <mc:Fallback>
          <p:pic>
            <p:nvPicPr>
              <p:cNvPr id="67" name="Ink 66">
                <a:extLst>
                  <a:ext uri="{FF2B5EF4-FFF2-40B4-BE49-F238E27FC236}">
                    <a16:creationId xmlns:a16="http://schemas.microsoft.com/office/drawing/2014/main" id="{5BC219D0-F148-6FDF-82DA-7EA21AD924B1}"/>
                  </a:ext>
                </a:extLst>
              </p:cNvPr>
              <p:cNvPicPr/>
              <p:nvPr/>
            </p:nvPicPr>
            <p:blipFill>
              <a:blip r:embed="rId109"/>
              <a:stretch>
                <a:fillRect/>
              </a:stretch>
            </p:blipFill>
            <p:spPr>
              <a:xfrm>
                <a:off x="10354823" y="5075212"/>
                <a:ext cx="2998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8" name="Ink 67">
                <a:extLst>
                  <a:ext uri="{FF2B5EF4-FFF2-40B4-BE49-F238E27FC236}">
                    <a16:creationId xmlns:a16="http://schemas.microsoft.com/office/drawing/2014/main" id="{E04FE412-F7A6-90A2-719D-4FA855A0492C}"/>
                  </a:ext>
                </a:extLst>
              </p14:cNvPr>
              <p14:cNvContentPartPr/>
              <p14:nvPr/>
            </p14:nvContentPartPr>
            <p14:xfrm>
              <a:off x="10501343" y="5250532"/>
              <a:ext cx="266760" cy="317160"/>
            </p14:xfrm>
          </p:contentPart>
        </mc:Choice>
        <mc:Fallback>
          <p:pic>
            <p:nvPicPr>
              <p:cNvPr id="68" name="Ink 67">
                <a:extLst>
                  <a:ext uri="{FF2B5EF4-FFF2-40B4-BE49-F238E27FC236}">
                    <a16:creationId xmlns:a16="http://schemas.microsoft.com/office/drawing/2014/main" id="{E04FE412-F7A6-90A2-719D-4FA855A0492C}"/>
                  </a:ext>
                </a:extLst>
              </p:cNvPr>
              <p:cNvPicPr/>
              <p:nvPr/>
            </p:nvPicPr>
            <p:blipFill>
              <a:blip r:embed="rId111"/>
              <a:stretch>
                <a:fillRect/>
              </a:stretch>
            </p:blipFill>
            <p:spPr>
              <a:xfrm>
                <a:off x="10492703" y="5241532"/>
                <a:ext cx="284400" cy="334800"/>
              </a:xfrm>
              <a:prstGeom prst="rect">
                <a:avLst/>
              </a:prstGeom>
            </p:spPr>
          </p:pic>
        </mc:Fallback>
      </mc:AlternateContent>
      <p:grpSp>
        <p:nvGrpSpPr>
          <p:cNvPr id="69" name="Group 68">
            <a:extLst>
              <a:ext uri="{FF2B5EF4-FFF2-40B4-BE49-F238E27FC236}">
                <a16:creationId xmlns:a16="http://schemas.microsoft.com/office/drawing/2014/main" id="{688D5176-2762-CEEA-13BB-EDDE50F88872}"/>
              </a:ext>
            </a:extLst>
          </p:cNvPr>
          <p:cNvGrpSpPr/>
          <p:nvPr/>
        </p:nvGrpSpPr>
        <p:grpSpPr>
          <a:xfrm>
            <a:off x="10889063" y="4603972"/>
            <a:ext cx="1041120" cy="468720"/>
            <a:chOff x="10889063" y="4603972"/>
            <a:chExt cx="1041120" cy="468720"/>
          </a:xfrm>
        </p:grpSpPr>
        <mc:AlternateContent xmlns:mc="http://schemas.openxmlformats.org/markup-compatibility/2006">
          <mc:Choice xmlns:p14="http://schemas.microsoft.com/office/powerpoint/2010/main" Requires="p14">
            <p:contentPart p14:bwMode="auto" r:id="rId112">
              <p14:nvContentPartPr>
                <p14:cNvPr id="70" name="Ink 69">
                  <a:extLst>
                    <a:ext uri="{FF2B5EF4-FFF2-40B4-BE49-F238E27FC236}">
                      <a16:creationId xmlns:a16="http://schemas.microsoft.com/office/drawing/2014/main" id="{80839607-CD92-9CC9-EB52-308DEC184537}"/>
                    </a:ext>
                  </a:extLst>
                </p14:cNvPr>
                <p14:cNvContentPartPr/>
                <p14:nvPr/>
              </p14:nvContentPartPr>
              <p14:xfrm>
                <a:off x="10889063" y="4973692"/>
                <a:ext cx="60120" cy="3240"/>
              </p14:xfrm>
            </p:contentPart>
          </mc:Choice>
          <mc:Fallback>
            <p:pic>
              <p:nvPicPr>
                <p:cNvPr id="70" name="Ink 69">
                  <a:extLst>
                    <a:ext uri="{FF2B5EF4-FFF2-40B4-BE49-F238E27FC236}">
                      <a16:creationId xmlns:a16="http://schemas.microsoft.com/office/drawing/2014/main" id="{80839607-CD92-9CC9-EB52-308DEC184537}"/>
                    </a:ext>
                  </a:extLst>
                </p:cNvPr>
                <p:cNvPicPr/>
                <p:nvPr/>
              </p:nvPicPr>
              <p:blipFill>
                <a:blip r:embed="rId113"/>
                <a:stretch>
                  <a:fillRect/>
                </a:stretch>
              </p:blipFill>
              <p:spPr>
                <a:xfrm>
                  <a:off x="10880063" y="4964692"/>
                  <a:ext cx="7776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1" name="Ink 70">
                  <a:extLst>
                    <a:ext uri="{FF2B5EF4-FFF2-40B4-BE49-F238E27FC236}">
                      <a16:creationId xmlns:a16="http://schemas.microsoft.com/office/drawing/2014/main" id="{DF0EFDFC-1E17-F5D4-63F3-CB60EAC4D2F3}"/>
                    </a:ext>
                  </a:extLst>
                </p14:cNvPr>
                <p14:cNvContentPartPr/>
                <p14:nvPr/>
              </p14:nvContentPartPr>
              <p14:xfrm>
                <a:off x="10941623" y="5048572"/>
                <a:ext cx="95040" cy="360"/>
              </p14:xfrm>
            </p:contentPart>
          </mc:Choice>
          <mc:Fallback>
            <p:pic>
              <p:nvPicPr>
                <p:cNvPr id="71" name="Ink 70">
                  <a:extLst>
                    <a:ext uri="{FF2B5EF4-FFF2-40B4-BE49-F238E27FC236}">
                      <a16:creationId xmlns:a16="http://schemas.microsoft.com/office/drawing/2014/main" id="{DF0EFDFC-1E17-F5D4-63F3-CB60EAC4D2F3}"/>
                    </a:ext>
                  </a:extLst>
                </p:cNvPr>
                <p:cNvPicPr/>
                <p:nvPr/>
              </p:nvPicPr>
              <p:blipFill>
                <a:blip r:embed="rId115"/>
                <a:stretch>
                  <a:fillRect/>
                </a:stretch>
              </p:blipFill>
              <p:spPr>
                <a:xfrm>
                  <a:off x="10932983" y="5039572"/>
                  <a:ext cx="112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2" name="Ink 71">
                  <a:extLst>
                    <a:ext uri="{FF2B5EF4-FFF2-40B4-BE49-F238E27FC236}">
                      <a16:creationId xmlns:a16="http://schemas.microsoft.com/office/drawing/2014/main" id="{72AA2A0F-5B9F-3980-A3C7-75C68AF1FF80}"/>
                    </a:ext>
                  </a:extLst>
                </p14:cNvPr>
                <p14:cNvContentPartPr/>
                <p14:nvPr/>
              </p14:nvContentPartPr>
              <p14:xfrm>
                <a:off x="11224943" y="4711612"/>
                <a:ext cx="141120" cy="241200"/>
              </p14:xfrm>
            </p:contentPart>
          </mc:Choice>
          <mc:Fallback>
            <p:pic>
              <p:nvPicPr>
                <p:cNvPr id="72" name="Ink 71">
                  <a:extLst>
                    <a:ext uri="{FF2B5EF4-FFF2-40B4-BE49-F238E27FC236}">
                      <a16:creationId xmlns:a16="http://schemas.microsoft.com/office/drawing/2014/main" id="{72AA2A0F-5B9F-3980-A3C7-75C68AF1FF80}"/>
                    </a:ext>
                  </a:extLst>
                </p:cNvPr>
                <p:cNvPicPr/>
                <p:nvPr/>
              </p:nvPicPr>
              <p:blipFill>
                <a:blip r:embed="rId117"/>
                <a:stretch>
                  <a:fillRect/>
                </a:stretch>
              </p:blipFill>
              <p:spPr>
                <a:xfrm>
                  <a:off x="11216303" y="4702972"/>
                  <a:ext cx="1587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3" name="Ink 72">
                  <a:extLst>
                    <a:ext uri="{FF2B5EF4-FFF2-40B4-BE49-F238E27FC236}">
                      <a16:creationId xmlns:a16="http://schemas.microsoft.com/office/drawing/2014/main" id="{4AFD42A3-8145-F000-B59B-45ABA1AD500F}"/>
                    </a:ext>
                  </a:extLst>
                </p14:cNvPr>
                <p14:cNvContentPartPr/>
                <p14:nvPr/>
              </p14:nvContentPartPr>
              <p14:xfrm>
                <a:off x="11555423" y="4757332"/>
                <a:ext cx="360" cy="360"/>
              </p14:xfrm>
            </p:contentPart>
          </mc:Choice>
          <mc:Fallback>
            <p:pic>
              <p:nvPicPr>
                <p:cNvPr id="73" name="Ink 72">
                  <a:extLst>
                    <a:ext uri="{FF2B5EF4-FFF2-40B4-BE49-F238E27FC236}">
                      <a16:creationId xmlns:a16="http://schemas.microsoft.com/office/drawing/2014/main" id="{4AFD42A3-8145-F000-B59B-45ABA1AD500F}"/>
                    </a:ext>
                  </a:extLst>
                </p:cNvPr>
                <p:cNvPicPr/>
                <p:nvPr/>
              </p:nvPicPr>
              <p:blipFill>
                <a:blip r:embed="rId51"/>
                <a:stretch>
                  <a:fillRect/>
                </a:stretch>
              </p:blipFill>
              <p:spPr>
                <a:xfrm>
                  <a:off x="11546783" y="47483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74" name="Ink 73">
                  <a:extLst>
                    <a:ext uri="{FF2B5EF4-FFF2-40B4-BE49-F238E27FC236}">
                      <a16:creationId xmlns:a16="http://schemas.microsoft.com/office/drawing/2014/main" id="{45393BB6-A0D4-A1F5-256D-F2A747430640}"/>
                    </a:ext>
                  </a:extLst>
                </p14:cNvPr>
                <p14:cNvContentPartPr/>
                <p14:nvPr/>
              </p14:nvContentPartPr>
              <p14:xfrm>
                <a:off x="11726063" y="4673812"/>
                <a:ext cx="169200" cy="398880"/>
              </p14:xfrm>
            </p:contentPart>
          </mc:Choice>
          <mc:Fallback>
            <p:pic>
              <p:nvPicPr>
                <p:cNvPr id="74" name="Ink 73">
                  <a:extLst>
                    <a:ext uri="{FF2B5EF4-FFF2-40B4-BE49-F238E27FC236}">
                      <a16:creationId xmlns:a16="http://schemas.microsoft.com/office/drawing/2014/main" id="{45393BB6-A0D4-A1F5-256D-F2A747430640}"/>
                    </a:ext>
                  </a:extLst>
                </p:cNvPr>
                <p:cNvPicPr/>
                <p:nvPr/>
              </p:nvPicPr>
              <p:blipFill>
                <a:blip r:embed="rId120"/>
                <a:stretch>
                  <a:fillRect/>
                </a:stretch>
              </p:blipFill>
              <p:spPr>
                <a:xfrm>
                  <a:off x="11717423" y="4665172"/>
                  <a:ext cx="18684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75" name="Ink 74">
                  <a:extLst>
                    <a:ext uri="{FF2B5EF4-FFF2-40B4-BE49-F238E27FC236}">
                      <a16:creationId xmlns:a16="http://schemas.microsoft.com/office/drawing/2014/main" id="{D6D122C7-C620-D64E-E04D-EA35516D2B3C}"/>
                    </a:ext>
                  </a:extLst>
                </p14:cNvPr>
                <p14:cNvContentPartPr/>
                <p14:nvPr/>
              </p14:nvContentPartPr>
              <p14:xfrm>
                <a:off x="11743703" y="4603972"/>
                <a:ext cx="186480" cy="32760"/>
              </p14:xfrm>
            </p:contentPart>
          </mc:Choice>
          <mc:Fallback>
            <p:pic>
              <p:nvPicPr>
                <p:cNvPr id="75" name="Ink 74">
                  <a:extLst>
                    <a:ext uri="{FF2B5EF4-FFF2-40B4-BE49-F238E27FC236}">
                      <a16:creationId xmlns:a16="http://schemas.microsoft.com/office/drawing/2014/main" id="{D6D122C7-C620-D64E-E04D-EA35516D2B3C}"/>
                    </a:ext>
                  </a:extLst>
                </p:cNvPr>
                <p:cNvPicPr/>
                <p:nvPr/>
              </p:nvPicPr>
              <p:blipFill>
                <a:blip r:embed="rId122"/>
                <a:stretch>
                  <a:fillRect/>
                </a:stretch>
              </p:blipFill>
              <p:spPr>
                <a:xfrm>
                  <a:off x="11734703" y="4594972"/>
                  <a:ext cx="204120" cy="50400"/>
                </a:xfrm>
                <a:prstGeom prst="rect">
                  <a:avLst/>
                </a:prstGeom>
              </p:spPr>
            </p:pic>
          </mc:Fallback>
        </mc:AlternateContent>
      </p:grpSp>
      <p:grpSp>
        <p:nvGrpSpPr>
          <p:cNvPr id="76" name="Group 75">
            <a:extLst>
              <a:ext uri="{FF2B5EF4-FFF2-40B4-BE49-F238E27FC236}">
                <a16:creationId xmlns:a16="http://schemas.microsoft.com/office/drawing/2014/main" id="{DA992851-B22C-2EEF-C873-37EB9550B978}"/>
              </a:ext>
            </a:extLst>
          </p:cNvPr>
          <p:cNvGrpSpPr/>
          <p:nvPr/>
        </p:nvGrpSpPr>
        <p:grpSpPr>
          <a:xfrm>
            <a:off x="2031263" y="2343532"/>
            <a:ext cx="636480" cy="477000"/>
            <a:chOff x="2031263" y="2343532"/>
            <a:chExt cx="636480" cy="477000"/>
          </a:xfrm>
        </p:grpSpPr>
        <mc:AlternateContent xmlns:mc="http://schemas.openxmlformats.org/markup-compatibility/2006">
          <mc:Choice xmlns:p14="http://schemas.microsoft.com/office/powerpoint/2010/main" Requires="p14">
            <p:contentPart p14:bwMode="auto" r:id="rId123">
              <p14:nvContentPartPr>
                <p14:cNvPr id="77" name="Ink 76">
                  <a:extLst>
                    <a:ext uri="{FF2B5EF4-FFF2-40B4-BE49-F238E27FC236}">
                      <a16:creationId xmlns:a16="http://schemas.microsoft.com/office/drawing/2014/main" id="{E6781304-FCC3-6B06-15F6-7FEDD5CE9D6F}"/>
                    </a:ext>
                  </a:extLst>
                </p14:cNvPr>
                <p14:cNvContentPartPr/>
                <p14:nvPr/>
              </p14:nvContentPartPr>
              <p14:xfrm>
                <a:off x="2039183" y="2343532"/>
                <a:ext cx="628560" cy="477000"/>
              </p14:xfrm>
            </p:contentPart>
          </mc:Choice>
          <mc:Fallback>
            <p:pic>
              <p:nvPicPr>
                <p:cNvPr id="77" name="Ink 76">
                  <a:extLst>
                    <a:ext uri="{FF2B5EF4-FFF2-40B4-BE49-F238E27FC236}">
                      <a16:creationId xmlns:a16="http://schemas.microsoft.com/office/drawing/2014/main" id="{E6781304-FCC3-6B06-15F6-7FEDD5CE9D6F}"/>
                    </a:ext>
                  </a:extLst>
                </p:cNvPr>
                <p:cNvPicPr/>
                <p:nvPr/>
              </p:nvPicPr>
              <p:blipFill>
                <a:blip r:embed="rId124"/>
                <a:stretch>
                  <a:fillRect/>
                </a:stretch>
              </p:blipFill>
              <p:spPr>
                <a:xfrm>
                  <a:off x="2030183" y="2334892"/>
                  <a:ext cx="646200" cy="49464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8" name="Ink 77">
                  <a:extLst>
                    <a:ext uri="{FF2B5EF4-FFF2-40B4-BE49-F238E27FC236}">
                      <a16:creationId xmlns:a16="http://schemas.microsoft.com/office/drawing/2014/main" id="{B2E31207-7FB7-FF34-C510-CAA0F2BBCD67}"/>
                    </a:ext>
                  </a:extLst>
                </p14:cNvPr>
                <p14:cNvContentPartPr/>
                <p14:nvPr/>
              </p14:nvContentPartPr>
              <p14:xfrm>
                <a:off x="2031263" y="2678332"/>
                <a:ext cx="226080" cy="120600"/>
              </p14:xfrm>
            </p:contentPart>
          </mc:Choice>
          <mc:Fallback>
            <p:pic>
              <p:nvPicPr>
                <p:cNvPr id="78" name="Ink 77">
                  <a:extLst>
                    <a:ext uri="{FF2B5EF4-FFF2-40B4-BE49-F238E27FC236}">
                      <a16:creationId xmlns:a16="http://schemas.microsoft.com/office/drawing/2014/main" id="{B2E31207-7FB7-FF34-C510-CAA0F2BBCD67}"/>
                    </a:ext>
                  </a:extLst>
                </p:cNvPr>
                <p:cNvPicPr/>
                <p:nvPr/>
              </p:nvPicPr>
              <p:blipFill>
                <a:blip r:embed="rId126"/>
                <a:stretch>
                  <a:fillRect/>
                </a:stretch>
              </p:blipFill>
              <p:spPr>
                <a:xfrm>
                  <a:off x="2022623" y="2669332"/>
                  <a:ext cx="243720" cy="138240"/>
                </a:xfrm>
                <a:prstGeom prst="rect">
                  <a:avLst/>
                </a:prstGeom>
              </p:spPr>
            </p:pic>
          </mc:Fallback>
        </mc:AlternateContent>
      </p:grpSp>
      <p:grpSp>
        <p:nvGrpSpPr>
          <p:cNvPr id="79" name="Group 78">
            <a:extLst>
              <a:ext uri="{FF2B5EF4-FFF2-40B4-BE49-F238E27FC236}">
                <a16:creationId xmlns:a16="http://schemas.microsoft.com/office/drawing/2014/main" id="{E2BB4BF5-F2F5-BB69-AFA7-A349199F6E8F}"/>
              </a:ext>
            </a:extLst>
          </p:cNvPr>
          <p:cNvGrpSpPr/>
          <p:nvPr/>
        </p:nvGrpSpPr>
        <p:grpSpPr>
          <a:xfrm>
            <a:off x="3519143" y="2226172"/>
            <a:ext cx="2735640" cy="1369080"/>
            <a:chOff x="3519143" y="2226172"/>
            <a:chExt cx="2735640" cy="1369080"/>
          </a:xfrm>
        </p:grpSpPr>
        <mc:AlternateContent xmlns:mc="http://schemas.openxmlformats.org/markup-compatibility/2006">
          <mc:Choice xmlns:p14="http://schemas.microsoft.com/office/powerpoint/2010/main" Requires="p14">
            <p:contentPart p14:bwMode="auto" r:id="rId127">
              <p14:nvContentPartPr>
                <p14:cNvPr id="80" name="Ink 79">
                  <a:extLst>
                    <a:ext uri="{FF2B5EF4-FFF2-40B4-BE49-F238E27FC236}">
                      <a16:creationId xmlns:a16="http://schemas.microsoft.com/office/drawing/2014/main" id="{3AECEA7C-C911-ACB5-248B-6BDD9CE4B5C2}"/>
                    </a:ext>
                  </a:extLst>
                </p14:cNvPr>
                <p14:cNvContentPartPr/>
                <p14:nvPr/>
              </p14:nvContentPartPr>
              <p14:xfrm>
                <a:off x="3519143" y="3017452"/>
                <a:ext cx="259560" cy="568800"/>
              </p14:xfrm>
            </p:contentPart>
          </mc:Choice>
          <mc:Fallback>
            <p:pic>
              <p:nvPicPr>
                <p:cNvPr id="80" name="Ink 79">
                  <a:extLst>
                    <a:ext uri="{FF2B5EF4-FFF2-40B4-BE49-F238E27FC236}">
                      <a16:creationId xmlns:a16="http://schemas.microsoft.com/office/drawing/2014/main" id="{3AECEA7C-C911-ACB5-248B-6BDD9CE4B5C2}"/>
                    </a:ext>
                  </a:extLst>
                </p:cNvPr>
                <p:cNvPicPr/>
                <p:nvPr/>
              </p:nvPicPr>
              <p:blipFill>
                <a:blip r:embed="rId128"/>
                <a:stretch>
                  <a:fillRect/>
                </a:stretch>
              </p:blipFill>
              <p:spPr>
                <a:xfrm>
                  <a:off x="3510503" y="3008812"/>
                  <a:ext cx="27720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81" name="Ink 80">
                  <a:extLst>
                    <a:ext uri="{FF2B5EF4-FFF2-40B4-BE49-F238E27FC236}">
                      <a16:creationId xmlns:a16="http://schemas.microsoft.com/office/drawing/2014/main" id="{1ADE516E-43FE-8A4B-C36B-3B54AEACF730}"/>
                    </a:ext>
                  </a:extLst>
                </p14:cNvPr>
                <p14:cNvContentPartPr/>
                <p14:nvPr/>
              </p14:nvContentPartPr>
              <p14:xfrm>
                <a:off x="3969863" y="2895052"/>
                <a:ext cx="145800" cy="700200"/>
              </p14:xfrm>
            </p:contentPart>
          </mc:Choice>
          <mc:Fallback>
            <p:pic>
              <p:nvPicPr>
                <p:cNvPr id="81" name="Ink 80">
                  <a:extLst>
                    <a:ext uri="{FF2B5EF4-FFF2-40B4-BE49-F238E27FC236}">
                      <a16:creationId xmlns:a16="http://schemas.microsoft.com/office/drawing/2014/main" id="{1ADE516E-43FE-8A4B-C36B-3B54AEACF730}"/>
                    </a:ext>
                  </a:extLst>
                </p:cNvPr>
                <p:cNvPicPr/>
                <p:nvPr/>
              </p:nvPicPr>
              <p:blipFill>
                <a:blip r:embed="rId130"/>
                <a:stretch>
                  <a:fillRect/>
                </a:stretch>
              </p:blipFill>
              <p:spPr>
                <a:xfrm>
                  <a:off x="3960863" y="2886412"/>
                  <a:ext cx="163440" cy="71784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82" name="Ink 81">
                  <a:extLst>
                    <a:ext uri="{FF2B5EF4-FFF2-40B4-BE49-F238E27FC236}">
                      <a16:creationId xmlns:a16="http://schemas.microsoft.com/office/drawing/2014/main" id="{E2802AAC-AEDC-DE75-6DEF-40C7BD201209}"/>
                    </a:ext>
                  </a:extLst>
                </p14:cNvPr>
                <p14:cNvContentPartPr/>
                <p14:nvPr/>
              </p14:nvContentPartPr>
              <p14:xfrm>
                <a:off x="4230503" y="3054172"/>
                <a:ext cx="244440" cy="380880"/>
              </p14:xfrm>
            </p:contentPart>
          </mc:Choice>
          <mc:Fallback>
            <p:pic>
              <p:nvPicPr>
                <p:cNvPr id="82" name="Ink 81">
                  <a:extLst>
                    <a:ext uri="{FF2B5EF4-FFF2-40B4-BE49-F238E27FC236}">
                      <a16:creationId xmlns:a16="http://schemas.microsoft.com/office/drawing/2014/main" id="{E2802AAC-AEDC-DE75-6DEF-40C7BD201209}"/>
                    </a:ext>
                  </a:extLst>
                </p:cNvPr>
                <p:cNvPicPr/>
                <p:nvPr/>
              </p:nvPicPr>
              <p:blipFill>
                <a:blip r:embed="rId132"/>
                <a:stretch>
                  <a:fillRect/>
                </a:stretch>
              </p:blipFill>
              <p:spPr>
                <a:xfrm>
                  <a:off x="4221503" y="3045172"/>
                  <a:ext cx="26208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83" name="Ink 82">
                  <a:extLst>
                    <a:ext uri="{FF2B5EF4-FFF2-40B4-BE49-F238E27FC236}">
                      <a16:creationId xmlns:a16="http://schemas.microsoft.com/office/drawing/2014/main" id="{48AF4867-57FA-D0B3-79AA-D33E51808E81}"/>
                    </a:ext>
                  </a:extLst>
                </p14:cNvPr>
                <p14:cNvContentPartPr/>
                <p14:nvPr/>
              </p14:nvContentPartPr>
              <p14:xfrm>
                <a:off x="4669343" y="2958772"/>
                <a:ext cx="28800" cy="486720"/>
              </p14:xfrm>
            </p:contentPart>
          </mc:Choice>
          <mc:Fallback>
            <p:pic>
              <p:nvPicPr>
                <p:cNvPr id="83" name="Ink 82">
                  <a:extLst>
                    <a:ext uri="{FF2B5EF4-FFF2-40B4-BE49-F238E27FC236}">
                      <a16:creationId xmlns:a16="http://schemas.microsoft.com/office/drawing/2014/main" id="{48AF4867-57FA-D0B3-79AA-D33E51808E81}"/>
                    </a:ext>
                  </a:extLst>
                </p:cNvPr>
                <p:cNvPicPr/>
                <p:nvPr/>
              </p:nvPicPr>
              <p:blipFill>
                <a:blip r:embed="rId134"/>
                <a:stretch>
                  <a:fillRect/>
                </a:stretch>
              </p:blipFill>
              <p:spPr>
                <a:xfrm>
                  <a:off x="4660703" y="2950132"/>
                  <a:ext cx="46440" cy="5043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84" name="Ink 83">
                  <a:extLst>
                    <a:ext uri="{FF2B5EF4-FFF2-40B4-BE49-F238E27FC236}">
                      <a16:creationId xmlns:a16="http://schemas.microsoft.com/office/drawing/2014/main" id="{C094B108-E651-28AD-EB5F-BB7128507BE7}"/>
                    </a:ext>
                  </a:extLst>
                </p14:cNvPr>
                <p14:cNvContentPartPr/>
                <p14:nvPr/>
              </p14:nvContentPartPr>
              <p14:xfrm>
                <a:off x="4662863" y="2938252"/>
                <a:ext cx="247320" cy="494280"/>
              </p14:xfrm>
            </p:contentPart>
          </mc:Choice>
          <mc:Fallback>
            <p:pic>
              <p:nvPicPr>
                <p:cNvPr id="84" name="Ink 83">
                  <a:extLst>
                    <a:ext uri="{FF2B5EF4-FFF2-40B4-BE49-F238E27FC236}">
                      <a16:creationId xmlns:a16="http://schemas.microsoft.com/office/drawing/2014/main" id="{C094B108-E651-28AD-EB5F-BB7128507BE7}"/>
                    </a:ext>
                  </a:extLst>
                </p:cNvPr>
                <p:cNvPicPr/>
                <p:nvPr/>
              </p:nvPicPr>
              <p:blipFill>
                <a:blip r:embed="rId136"/>
                <a:stretch>
                  <a:fillRect/>
                </a:stretch>
              </p:blipFill>
              <p:spPr>
                <a:xfrm>
                  <a:off x="4653863" y="2929252"/>
                  <a:ext cx="264960" cy="51192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85" name="Ink 84">
                  <a:extLst>
                    <a:ext uri="{FF2B5EF4-FFF2-40B4-BE49-F238E27FC236}">
                      <a16:creationId xmlns:a16="http://schemas.microsoft.com/office/drawing/2014/main" id="{0C39DBC1-7D39-8A45-515C-BE797A23F273}"/>
                    </a:ext>
                  </a:extLst>
                </p14:cNvPr>
                <p14:cNvContentPartPr/>
                <p14:nvPr/>
              </p14:nvContentPartPr>
              <p14:xfrm>
                <a:off x="4940063" y="2827732"/>
                <a:ext cx="764640" cy="619560"/>
              </p14:xfrm>
            </p:contentPart>
          </mc:Choice>
          <mc:Fallback>
            <p:pic>
              <p:nvPicPr>
                <p:cNvPr id="85" name="Ink 84">
                  <a:extLst>
                    <a:ext uri="{FF2B5EF4-FFF2-40B4-BE49-F238E27FC236}">
                      <a16:creationId xmlns:a16="http://schemas.microsoft.com/office/drawing/2014/main" id="{0C39DBC1-7D39-8A45-515C-BE797A23F273}"/>
                    </a:ext>
                  </a:extLst>
                </p:cNvPr>
                <p:cNvPicPr/>
                <p:nvPr/>
              </p:nvPicPr>
              <p:blipFill>
                <a:blip r:embed="rId138"/>
                <a:stretch>
                  <a:fillRect/>
                </a:stretch>
              </p:blipFill>
              <p:spPr>
                <a:xfrm>
                  <a:off x="4931063" y="2819092"/>
                  <a:ext cx="782280" cy="6372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86" name="Ink 85">
                  <a:extLst>
                    <a:ext uri="{FF2B5EF4-FFF2-40B4-BE49-F238E27FC236}">
                      <a16:creationId xmlns:a16="http://schemas.microsoft.com/office/drawing/2014/main" id="{AB1351AC-C674-A7AB-C816-3B6F6A98687C}"/>
                    </a:ext>
                  </a:extLst>
                </p14:cNvPr>
                <p14:cNvContentPartPr/>
                <p14:nvPr/>
              </p14:nvContentPartPr>
              <p14:xfrm>
                <a:off x="5781743" y="3122212"/>
                <a:ext cx="210600" cy="232920"/>
              </p14:xfrm>
            </p:contentPart>
          </mc:Choice>
          <mc:Fallback>
            <p:pic>
              <p:nvPicPr>
                <p:cNvPr id="86" name="Ink 85">
                  <a:extLst>
                    <a:ext uri="{FF2B5EF4-FFF2-40B4-BE49-F238E27FC236}">
                      <a16:creationId xmlns:a16="http://schemas.microsoft.com/office/drawing/2014/main" id="{AB1351AC-C674-A7AB-C816-3B6F6A98687C}"/>
                    </a:ext>
                  </a:extLst>
                </p:cNvPr>
                <p:cNvPicPr/>
                <p:nvPr/>
              </p:nvPicPr>
              <p:blipFill>
                <a:blip r:embed="rId140"/>
                <a:stretch>
                  <a:fillRect/>
                </a:stretch>
              </p:blipFill>
              <p:spPr>
                <a:xfrm>
                  <a:off x="5773103" y="3113212"/>
                  <a:ext cx="22824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87" name="Ink 86">
                  <a:extLst>
                    <a:ext uri="{FF2B5EF4-FFF2-40B4-BE49-F238E27FC236}">
                      <a16:creationId xmlns:a16="http://schemas.microsoft.com/office/drawing/2014/main" id="{3AD87506-0F15-D62E-F596-951666F29116}"/>
                    </a:ext>
                  </a:extLst>
                </p14:cNvPr>
                <p14:cNvContentPartPr/>
                <p14:nvPr/>
              </p14:nvContentPartPr>
              <p14:xfrm>
                <a:off x="6081263" y="2736292"/>
                <a:ext cx="173520" cy="767880"/>
              </p14:xfrm>
            </p:contentPart>
          </mc:Choice>
          <mc:Fallback>
            <p:pic>
              <p:nvPicPr>
                <p:cNvPr id="87" name="Ink 86">
                  <a:extLst>
                    <a:ext uri="{FF2B5EF4-FFF2-40B4-BE49-F238E27FC236}">
                      <a16:creationId xmlns:a16="http://schemas.microsoft.com/office/drawing/2014/main" id="{3AD87506-0F15-D62E-F596-951666F29116}"/>
                    </a:ext>
                  </a:extLst>
                </p:cNvPr>
                <p:cNvPicPr/>
                <p:nvPr/>
              </p:nvPicPr>
              <p:blipFill>
                <a:blip r:embed="rId142"/>
                <a:stretch>
                  <a:fillRect/>
                </a:stretch>
              </p:blipFill>
              <p:spPr>
                <a:xfrm>
                  <a:off x="6072623" y="2727292"/>
                  <a:ext cx="191160" cy="7855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88" name="Ink 87">
                  <a:extLst>
                    <a:ext uri="{FF2B5EF4-FFF2-40B4-BE49-F238E27FC236}">
                      <a16:creationId xmlns:a16="http://schemas.microsoft.com/office/drawing/2014/main" id="{13E809D4-A35A-0CA8-6D2C-3AD83D863176}"/>
                    </a:ext>
                  </a:extLst>
                </p14:cNvPr>
                <p14:cNvContentPartPr/>
                <p14:nvPr/>
              </p14:nvContentPartPr>
              <p14:xfrm>
                <a:off x="3572063" y="2226172"/>
                <a:ext cx="1065960" cy="555120"/>
              </p14:xfrm>
            </p:contentPart>
          </mc:Choice>
          <mc:Fallback>
            <p:pic>
              <p:nvPicPr>
                <p:cNvPr id="88" name="Ink 87">
                  <a:extLst>
                    <a:ext uri="{FF2B5EF4-FFF2-40B4-BE49-F238E27FC236}">
                      <a16:creationId xmlns:a16="http://schemas.microsoft.com/office/drawing/2014/main" id="{13E809D4-A35A-0CA8-6D2C-3AD83D863176}"/>
                    </a:ext>
                  </a:extLst>
                </p:cNvPr>
                <p:cNvPicPr/>
                <p:nvPr/>
              </p:nvPicPr>
              <p:blipFill>
                <a:blip r:embed="rId144"/>
                <a:stretch>
                  <a:fillRect/>
                </a:stretch>
              </p:blipFill>
              <p:spPr>
                <a:xfrm>
                  <a:off x="3563423" y="2217532"/>
                  <a:ext cx="1083600" cy="572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5">
            <p14:nvContentPartPr>
              <p14:cNvPr id="89" name="Ink 88">
                <a:extLst>
                  <a:ext uri="{FF2B5EF4-FFF2-40B4-BE49-F238E27FC236}">
                    <a16:creationId xmlns:a16="http://schemas.microsoft.com/office/drawing/2014/main" id="{BCC503D2-6CA4-2A49-876B-54A6BB55C6B8}"/>
                  </a:ext>
                </a:extLst>
              </p14:cNvPr>
              <p14:cNvContentPartPr/>
              <p14:nvPr/>
            </p14:nvContentPartPr>
            <p14:xfrm>
              <a:off x="7515863" y="2591572"/>
              <a:ext cx="1355760" cy="131400"/>
            </p14:xfrm>
          </p:contentPart>
        </mc:Choice>
        <mc:Fallback>
          <p:pic>
            <p:nvPicPr>
              <p:cNvPr id="89" name="Ink 88">
                <a:extLst>
                  <a:ext uri="{FF2B5EF4-FFF2-40B4-BE49-F238E27FC236}">
                    <a16:creationId xmlns:a16="http://schemas.microsoft.com/office/drawing/2014/main" id="{BCC503D2-6CA4-2A49-876B-54A6BB55C6B8}"/>
                  </a:ext>
                </a:extLst>
              </p:cNvPr>
              <p:cNvPicPr/>
              <p:nvPr/>
            </p:nvPicPr>
            <p:blipFill>
              <a:blip r:embed="rId146"/>
              <a:stretch>
                <a:fillRect/>
              </a:stretch>
            </p:blipFill>
            <p:spPr>
              <a:xfrm>
                <a:off x="7507223" y="2582572"/>
                <a:ext cx="13734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90" name="Ink 89">
                <a:extLst>
                  <a:ext uri="{FF2B5EF4-FFF2-40B4-BE49-F238E27FC236}">
                    <a16:creationId xmlns:a16="http://schemas.microsoft.com/office/drawing/2014/main" id="{155FA553-2D7C-DE82-7BE9-67BE2B0764F6}"/>
                  </a:ext>
                </a:extLst>
              </p14:cNvPr>
              <p14:cNvContentPartPr/>
              <p14:nvPr/>
            </p14:nvContentPartPr>
            <p14:xfrm>
              <a:off x="4130783" y="3724492"/>
              <a:ext cx="1833840" cy="139320"/>
            </p14:xfrm>
          </p:contentPart>
        </mc:Choice>
        <mc:Fallback>
          <p:pic>
            <p:nvPicPr>
              <p:cNvPr id="90" name="Ink 89">
                <a:extLst>
                  <a:ext uri="{FF2B5EF4-FFF2-40B4-BE49-F238E27FC236}">
                    <a16:creationId xmlns:a16="http://schemas.microsoft.com/office/drawing/2014/main" id="{155FA553-2D7C-DE82-7BE9-67BE2B0764F6}"/>
                  </a:ext>
                </a:extLst>
              </p:cNvPr>
              <p:cNvPicPr/>
              <p:nvPr/>
            </p:nvPicPr>
            <p:blipFill>
              <a:blip r:embed="rId148"/>
              <a:stretch>
                <a:fillRect/>
              </a:stretch>
            </p:blipFill>
            <p:spPr>
              <a:xfrm>
                <a:off x="4122143" y="3715492"/>
                <a:ext cx="18514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91" name="Ink 90">
                <a:extLst>
                  <a:ext uri="{FF2B5EF4-FFF2-40B4-BE49-F238E27FC236}">
                    <a16:creationId xmlns:a16="http://schemas.microsoft.com/office/drawing/2014/main" id="{AF71DA4B-C0C2-9B69-B785-DC0E4FCCF6BD}"/>
                  </a:ext>
                </a:extLst>
              </p14:cNvPr>
              <p14:cNvContentPartPr/>
              <p14:nvPr/>
            </p14:nvContentPartPr>
            <p14:xfrm>
              <a:off x="4470983" y="5521252"/>
              <a:ext cx="893880" cy="23040"/>
            </p14:xfrm>
          </p:contentPart>
        </mc:Choice>
        <mc:Fallback>
          <p:pic>
            <p:nvPicPr>
              <p:cNvPr id="91" name="Ink 90">
                <a:extLst>
                  <a:ext uri="{FF2B5EF4-FFF2-40B4-BE49-F238E27FC236}">
                    <a16:creationId xmlns:a16="http://schemas.microsoft.com/office/drawing/2014/main" id="{AF71DA4B-C0C2-9B69-B785-DC0E4FCCF6BD}"/>
                  </a:ext>
                </a:extLst>
              </p:cNvPr>
              <p:cNvPicPr/>
              <p:nvPr/>
            </p:nvPicPr>
            <p:blipFill>
              <a:blip r:embed="rId150"/>
              <a:stretch>
                <a:fillRect/>
              </a:stretch>
            </p:blipFill>
            <p:spPr>
              <a:xfrm>
                <a:off x="4462343" y="5512252"/>
                <a:ext cx="911520" cy="40680"/>
              </a:xfrm>
              <a:prstGeom prst="rect">
                <a:avLst/>
              </a:prstGeom>
            </p:spPr>
          </p:pic>
        </mc:Fallback>
      </mc:AlternateContent>
    </p:spTree>
    <p:extLst>
      <p:ext uri="{BB962C8B-B14F-4D97-AF65-F5344CB8AC3E}">
        <p14:creationId xmlns:p14="http://schemas.microsoft.com/office/powerpoint/2010/main" val="375576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A8FA0-4237-2B4B-AF35-BB0521871FD0}"/>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1DA7F1D9-74C6-8746-8A0A-9ADA301C8AB0}"/>
              </a:ext>
            </a:extLst>
          </p:cNvPr>
          <p:cNvSpPr>
            <a:spLocks noGrp="1"/>
          </p:cNvSpPr>
          <p:nvPr>
            <p:ph type="sldNum" sz="quarter" idx="12"/>
          </p:nvPr>
        </p:nvSpPr>
        <p:spPr/>
        <p:txBody>
          <a:bodyPr/>
          <a:lstStyle/>
          <a:p>
            <a:fld id="{27CE633F-9882-4A5C-83A2-1109D0C73261}" type="slidenum">
              <a:rPr lang="en-US" smtClean="0">
                <a:latin typeface="Bradley Hand" pitchFamily="2" charset="77"/>
              </a:rPr>
              <a:t>35</a:t>
            </a:fld>
            <a:endParaRPr lang="en-US">
              <a:latin typeface="Bradley Hand" pitchFamily="2" charset="77"/>
            </a:endParaRPr>
          </a:p>
        </p:txBody>
      </p:sp>
      <p:sp>
        <p:nvSpPr>
          <p:cNvPr id="4" name="TextBox 3">
            <a:extLst>
              <a:ext uri="{FF2B5EF4-FFF2-40B4-BE49-F238E27FC236}">
                <a16:creationId xmlns:a16="http://schemas.microsoft.com/office/drawing/2014/main" id="{6D21C432-FA7C-2448-988F-B3364E5C30CD}"/>
              </a:ext>
            </a:extLst>
          </p:cNvPr>
          <p:cNvSpPr txBox="1"/>
          <p:nvPr/>
        </p:nvSpPr>
        <p:spPr>
          <a:xfrm>
            <a:off x="932130" y="269397"/>
            <a:ext cx="1688283" cy="646331"/>
          </a:xfrm>
          <a:prstGeom prst="rect">
            <a:avLst/>
          </a:prstGeom>
          <a:noFill/>
        </p:spPr>
        <p:txBody>
          <a:bodyPr wrap="none" rtlCol="0">
            <a:spAutoFit/>
          </a:bodyPr>
          <a:lstStyle/>
          <a:p>
            <a:r>
              <a:rPr lang="en-US" sz="3600" dirty="0">
                <a:effectLst>
                  <a:glow rad="139700">
                    <a:schemeClr val="accent3">
                      <a:satMod val="175000"/>
                      <a:alpha val="40000"/>
                    </a:schemeClr>
                  </a:glow>
                </a:effectLst>
                <a:latin typeface="Bradley Hand" pitchFamily="2" charset="77"/>
              </a:rPr>
              <a:t>P-value</a:t>
            </a:r>
          </a:p>
        </p:txBody>
      </p:sp>
      <p:sp>
        <p:nvSpPr>
          <p:cNvPr id="5" name="TextBox 4">
            <a:extLst>
              <a:ext uri="{FF2B5EF4-FFF2-40B4-BE49-F238E27FC236}">
                <a16:creationId xmlns:a16="http://schemas.microsoft.com/office/drawing/2014/main" id="{09470E94-1729-854C-B024-4DED2519C43A}"/>
              </a:ext>
            </a:extLst>
          </p:cNvPr>
          <p:cNvSpPr txBox="1"/>
          <p:nvPr/>
        </p:nvSpPr>
        <p:spPr>
          <a:xfrm>
            <a:off x="1400784" y="5130866"/>
            <a:ext cx="9824936" cy="923330"/>
          </a:xfrm>
          <a:prstGeom prst="rect">
            <a:avLst/>
          </a:prstGeom>
          <a:noFill/>
        </p:spPr>
        <p:txBody>
          <a:bodyPr wrap="square" rtlCol="0">
            <a:spAutoFit/>
          </a:bodyPr>
          <a:lstStyle/>
          <a:p>
            <a:r>
              <a:rPr lang="en-IN" dirty="0">
                <a:latin typeface="Bradley Hand" pitchFamily="2" charset="77"/>
              </a:rPr>
              <a:t>p-value corresponding to the red point tells us about the ‘total likelihood’ of getting any value to the right-hand side of the red point, when the values are picked randomly from the population distribution.</a:t>
            </a:r>
            <a:endParaRPr lang="en-US" dirty="0">
              <a:latin typeface="Bradley Hand" pitchFamily="2" charset="77"/>
            </a:endParaRPr>
          </a:p>
        </p:txBody>
      </p:sp>
      <p:pic>
        <p:nvPicPr>
          <p:cNvPr id="20484" name="Picture 4">
            <a:extLst>
              <a:ext uri="{FF2B5EF4-FFF2-40B4-BE49-F238E27FC236}">
                <a16:creationId xmlns:a16="http://schemas.microsoft.com/office/drawing/2014/main" id="{946E292C-E1B8-354B-A665-3E212B8670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53"/>
          <a:stretch/>
        </p:blipFill>
        <p:spPr bwMode="auto">
          <a:xfrm>
            <a:off x="2620413" y="1152429"/>
            <a:ext cx="7856243" cy="38273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6B5C054E-EC08-206B-5B7C-EFBD8686D3E0}"/>
                  </a:ext>
                </a:extLst>
              </p14:cNvPr>
              <p14:cNvContentPartPr/>
              <p14:nvPr/>
            </p14:nvContentPartPr>
            <p14:xfrm>
              <a:off x="5603144" y="1393889"/>
              <a:ext cx="92160" cy="3278160"/>
            </p14:xfrm>
          </p:contentPart>
        </mc:Choice>
        <mc:Fallback>
          <p:pic>
            <p:nvPicPr>
              <p:cNvPr id="6" name="Ink 5">
                <a:extLst>
                  <a:ext uri="{FF2B5EF4-FFF2-40B4-BE49-F238E27FC236}">
                    <a16:creationId xmlns:a16="http://schemas.microsoft.com/office/drawing/2014/main" id="{6B5C054E-EC08-206B-5B7C-EFBD8686D3E0}"/>
                  </a:ext>
                </a:extLst>
              </p:cNvPr>
              <p:cNvPicPr/>
              <p:nvPr/>
            </p:nvPicPr>
            <p:blipFill>
              <a:blip r:embed="rId4"/>
              <a:stretch>
                <a:fillRect/>
              </a:stretch>
            </p:blipFill>
            <p:spPr>
              <a:xfrm>
                <a:off x="5594504" y="1385249"/>
                <a:ext cx="109800" cy="3295800"/>
              </a:xfrm>
              <a:prstGeom prst="rect">
                <a:avLst/>
              </a:prstGeom>
            </p:spPr>
          </p:pic>
        </mc:Fallback>
      </mc:AlternateContent>
    </p:spTree>
    <p:extLst>
      <p:ext uri="{BB962C8B-B14F-4D97-AF65-F5344CB8AC3E}">
        <p14:creationId xmlns:p14="http://schemas.microsoft.com/office/powerpoint/2010/main" val="2976986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48CC7-7505-0D45-BB13-9D2AE19F7BD0}"/>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09555A50-F1B8-8F4E-940E-CC7CEF0E9CC7}"/>
              </a:ext>
            </a:extLst>
          </p:cNvPr>
          <p:cNvSpPr>
            <a:spLocks noGrp="1"/>
          </p:cNvSpPr>
          <p:nvPr>
            <p:ph type="sldNum" sz="quarter" idx="12"/>
          </p:nvPr>
        </p:nvSpPr>
        <p:spPr/>
        <p:txBody>
          <a:bodyPr/>
          <a:lstStyle/>
          <a:p>
            <a:fld id="{27CE633F-9882-4A5C-83A2-1109D0C73261}" type="slidenum">
              <a:rPr lang="en-US" smtClean="0">
                <a:latin typeface="Bradley Hand" pitchFamily="2" charset="77"/>
              </a:rPr>
              <a:t>36</a:t>
            </a:fld>
            <a:endParaRPr lang="en-US" dirty="0">
              <a:latin typeface="Bradley Hand" pitchFamily="2" charset="77"/>
            </a:endParaRPr>
          </a:p>
        </p:txBody>
      </p:sp>
      <p:sp>
        <p:nvSpPr>
          <p:cNvPr id="12" name="Freeform 11">
            <a:extLst>
              <a:ext uri="{FF2B5EF4-FFF2-40B4-BE49-F238E27FC236}">
                <a16:creationId xmlns:a16="http://schemas.microsoft.com/office/drawing/2014/main" id="{E72D0B02-B806-1D40-BA42-E3E8EBBE4448}"/>
              </a:ext>
            </a:extLst>
          </p:cNvPr>
          <p:cNvSpPr/>
          <p:nvPr/>
        </p:nvSpPr>
        <p:spPr>
          <a:xfrm>
            <a:off x="3324426" y="1252423"/>
            <a:ext cx="5719863" cy="2509770"/>
          </a:xfrm>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extrusionOk="0">
                <a:moveTo>
                  <a:pt x="0" y="2490314"/>
                </a:moveTo>
                <a:cubicBezTo>
                  <a:pt x="647229" y="2316917"/>
                  <a:pt x="1283307" y="2288722"/>
                  <a:pt x="1741251" y="1867744"/>
                </a:cubicBezTo>
                <a:cubicBezTo>
                  <a:pt x="2152544" y="1432275"/>
                  <a:pt x="2444459" y="-1736"/>
                  <a:pt x="2791838" y="34"/>
                </a:cubicBezTo>
                <a:cubicBezTo>
                  <a:pt x="3217283" y="-57810"/>
                  <a:pt x="3311244" y="1510838"/>
                  <a:pt x="3842425" y="1819106"/>
                </a:cubicBezTo>
                <a:cubicBezTo>
                  <a:pt x="4308690" y="2308790"/>
                  <a:pt x="5046923" y="2354428"/>
                  <a:pt x="5719863" y="2509770"/>
                </a:cubicBezTo>
              </a:path>
            </a:pathLst>
          </a:custGeom>
          <a:noFill/>
          <a:ln>
            <a:extLst>
              <a:ext uri="{C807C97D-BFC1-408E-A445-0C87EB9F89A2}">
                <ask:lineSketchStyleProps xmlns:ask="http://schemas.microsoft.com/office/drawing/2018/sketchyshapes" sd="4266498984">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a:moveTo>
                          <a:pt x="0" y="2490314"/>
                        </a:moveTo>
                        <a:cubicBezTo>
                          <a:pt x="637972" y="2386552"/>
                          <a:pt x="1275945" y="2282791"/>
                          <a:pt x="1741251" y="1867744"/>
                        </a:cubicBezTo>
                        <a:cubicBezTo>
                          <a:pt x="2206557" y="1452697"/>
                          <a:pt x="2441642" y="8140"/>
                          <a:pt x="2791838" y="34"/>
                        </a:cubicBezTo>
                        <a:cubicBezTo>
                          <a:pt x="3142034" y="-8072"/>
                          <a:pt x="3354421" y="1400817"/>
                          <a:pt x="3842425" y="1819106"/>
                        </a:cubicBezTo>
                        <a:cubicBezTo>
                          <a:pt x="4330429" y="2237395"/>
                          <a:pt x="5025146" y="2373582"/>
                          <a:pt x="5719863" y="250977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DC50CF02-7937-8F43-B99C-4367618D9509}"/>
              </a:ext>
            </a:extLst>
          </p:cNvPr>
          <p:cNvSpPr/>
          <p:nvPr/>
        </p:nvSpPr>
        <p:spPr>
          <a:xfrm>
            <a:off x="2944238" y="3840014"/>
            <a:ext cx="6303523" cy="29183"/>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BD6FEB46-2522-6249-A784-D7C4854533E2}"/>
              </a:ext>
            </a:extLst>
          </p:cNvPr>
          <p:cNvSpPr/>
          <p:nvPr/>
        </p:nvSpPr>
        <p:spPr>
          <a:xfrm rot="5582034">
            <a:off x="4423053" y="2421862"/>
            <a:ext cx="3417421" cy="175857"/>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47B3A3F5-8117-E341-946C-EFBF23830A7D}"/>
              </a:ext>
            </a:extLst>
          </p:cNvPr>
          <p:cNvSpPr/>
          <p:nvPr/>
        </p:nvSpPr>
        <p:spPr>
          <a:xfrm rot="5896182">
            <a:off x="3844787" y="3710149"/>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4FACEC5-831F-E74E-BB48-0D037D4B1E72}"/>
              </a:ext>
            </a:extLst>
          </p:cNvPr>
          <p:cNvSpPr txBox="1"/>
          <p:nvPr/>
        </p:nvSpPr>
        <p:spPr>
          <a:xfrm>
            <a:off x="3556852" y="3947018"/>
            <a:ext cx="966931" cy="369332"/>
          </a:xfrm>
          <a:prstGeom prst="rect">
            <a:avLst/>
          </a:prstGeom>
          <a:noFill/>
        </p:spPr>
        <p:txBody>
          <a:bodyPr wrap="none" rtlCol="0">
            <a:spAutoFit/>
          </a:bodyPr>
          <a:lstStyle/>
          <a:p>
            <a:r>
              <a:rPr lang="en-US" dirty="0">
                <a:latin typeface="Bradley Hand" pitchFamily="2" charset="77"/>
              </a:rPr>
              <a:t>142 cm</a:t>
            </a:r>
          </a:p>
        </p:txBody>
      </p:sp>
      <p:sp>
        <p:nvSpPr>
          <p:cNvPr id="23" name="Freeform 22">
            <a:extLst>
              <a:ext uri="{FF2B5EF4-FFF2-40B4-BE49-F238E27FC236}">
                <a16:creationId xmlns:a16="http://schemas.microsoft.com/office/drawing/2014/main" id="{A0368842-09AA-4641-94D6-3FBA3CC328DA}"/>
              </a:ext>
            </a:extLst>
          </p:cNvPr>
          <p:cNvSpPr/>
          <p:nvPr/>
        </p:nvSpPr>
        <p:spPr>
          <a:xfrm rot="5896182">
            <a:off x="7942791" y="3710149"/>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A7A9CBB-301D-C641-8C8B-58BC6B711E68}"/>
              </a:ext>
            </a:extLst>
          </p:cNvPr>
          <p:cNvSpPr txBox="1"/>
          <p:nvPr/>
        </p:nvSpPr>
        <p:spPr>
          <a:xfrm>
            <a:off x="7739744" y="3929795"/>
            <a:ext cx="946093" cy="369332"/>
          </a:xfrm>
          <a:prstGeom prst="rect">
            <a:avLst/>
          </a:prstGeom>
          <a:noFill/>
        </p:spPr>
        <p:txBody>
          <a:bodyPr wrap="none" rtlCol="0">
            <a:spAutoFit/>
          </a:bodyPr>
          <a:lstStyle/>
          <a:p>
            <a:r>
              <a:rPr lang="en-US" dirty="0">
                <a:latin typeface="Bradley Hand" pitchFamily="2" charset="77"/>
              </a:rPr>
              <a:t>169 cm</a:t>
            </a:r>
          </a:p>
        </p:txBody>
      </p:sp>
      <p:sp>
        <p:nvSpPr>
          <p:cNvPr id="25" name="TextBox 24">
            <a:extLst>
              <a:ext uri="{FF2B5EF4-FFF2-40B4-BE49-F238E27FC236}">
                <a16:creationId xmlns:a16="http://schemas.microsoft.com/office/drawing/2014/main" id="{586AE8BD-DBA9-C54A-AEE6-684572843900}"/>
              </a:ext>
            </a:extLst>
          </p:cNvPr>
          <p:cNvSpPr txBox="1"/>
          <p:nvPr/>
        </p:nvSpPr>
        <p:spPr>
          <a:xfrm>
            <a:off x="2430525" y="4588596"/>
            <a:ext cx="7330950" cy="646331"/>
          </a:xfrm>
          <a:prstGeom prst="rect">
            <a:avLst/>
          </a:prstGeom>
          <a:noFill/>
        </p:spPr>
        <p:txBody>
          <a:bodyPr wrap="square" rtlCol="0">
            <a:spAutoFit/>
          </a:bodyPr>
          <a:lstStyle/>
          <a:p>
            <a:pPr algn="ctr"/>
            <a:r>
              <a:rPr lang="en-US" dirty="0">
                <a:latin typeface="Bradley Hand" pitchFamily="2" charset="77"/>
              </a:rPr>
              <a:t>Distribution of height measurement of Brazilian women between 15 and 49 years old taken in 1996.</a:t>
            </a:r>
          </a:p>
        </p:txBody>
      </p:sp>
      <p:sp>
        <p:nvSpPr>
          <p:cNvPr id="26" name="TextBox 25">
            <a:extLst>
              <a:ext uri="{FF2B5EF4-FFF2-40B4-BE49-F238E27FC236}">
                <a16:creationId xmlns:a16="http://schemas.microsoft.com/office/drawing/2014/main" id="{C6371CE2-8DB3-9A43-ADE0-A759FCDA6A1A}"/>
              </a:ext>
            </a:extLst>
          </p:cNvPr>
          <p:cNvSpPr txBox="1"/>
          <p:nvPr/>
        </p:nvSpPr>
        <p:spPr>
          <a:xfrm>
            <a:off x="1003571" y="5833130"/>
            <a:ext cx="10369685" cy="523220"/>
          </a:xfrm>
          <a:prstGeom prst="rect">
            <a:avLst/>
          </a:prstGeom>
          <a:noFill/>
        </p:spPr>
        <p:txBody>
          <a:bodyPr wrap="square" rtlCol="0">
            <a:spAutoFit/>
          </a:bodyPr>
          <a:lstStyle/>
          <a:p>
            <a:r>
              <a:rPr lang="en-US" sz="1400" i="1" dirty="0">
                <a:latin typeface="Bradley Hand" pitchFamily="2" charset="77"/>
              </a:rPr>
              <a:t>Source – Height of nations: A Socioeconomic Analysis of Cohort Differences and Patterns among Women in 54 Low-to-Middle Income Countries (Subramanian, </a:t>
            </a:r>
            <a:r>
              <a:rPr lang="en-US" sz="1400" i="1" dirty="0" err="1">
                <a:latin typeface="Bradley Hand" pitchFamily="2" charset="77"/>
              </a:rPr>
              <a:t>Ozaltin</a:t>
            </a:r>
            <a:r>
              <a:rPr lang="en-US" sz="1400" i="1" dirty="0">
                <a:latin typeface="Bradley Hand" pitchFamily="2" charset="77"/>
              </a:rPr>
              <a:t> and Finlay (2011))</a:t>
            </a:r>
          </a:p>
        </p:txBody>
      </p:sp>
    </p:spTree>
    <p:extLst>
      <p:ext uri="{BB962C8B-B14F-4D97-AF65-F5344CB8AC3E}">
        <p14:creationId xmlns:p14="http://schemas.microsoft.com/office/powerpoint/2010/main" val="3387904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48CC7-7505-0D45-BB13-9D2AE19F7BD0}"/>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09555A50-F1B8-8F4E-940E-CC7CEF0E9CC7}"/>
              </a:ext>
            </a:extLst>
          </p:cNvPr>
          <p:cNvSpPr>
            <a:spLocks noGrp="1"/>
          </p:cNvSpPr>
          <p:nvPr>
            <p:ph type="sldNum" sz="quarter" idx="12"/>
          </p:nvPr>
        </p:nvSpPr>
        <p:spPr/>
        <p:txBody>
          <a:bodyPr/>
          <a:lstStyle/>
          <a:p>
            <a:fld id="{27CE633F-9882-4A5C-83A2-1109D0C73261}" type="slidenum">
              <a:rPr lang="en-US" smtClean="0">
                <a:latin typeface="Bradley Hand" pitchFamily="2" charset="77"/>
              </a:rPr>
              <a:t>37</a:t>
            </a:fld>
            <a:endParaRPr lang="en-US">
              <a:latin typeface="Bradley Hand" pitchFamily="2" charset="77"/>
            </a:endParaRPr>
          </a:p>
        </p:txBody>
      </p:sp>
      <p:sp>
        <p:nvSpPr>
          <p:cNvPr id="12" name="Freeform 11">
            <a:extLst>
              <a:ext uri="{FF2B5EF4-FFF2-40B4-BE49-F238E27FC236}">
                <a16:creationId xmlns:a16="http://schemas.microsoft.com/office/drawing/2014/main" id="{E72D0B02-B806-1D40-BA42-E3E8EBBE4448}"/>
              </a:ext>
            </a:extLst>
          </p:cNvPr>
          <p:cNvSpPr/>
          <p:nvPr/>
        </p:nvSpPr>
        <p:spPr>
          <a:xfrm>
            <a:off x="3324426" y="1252423"/>
            <a:ext cx="5719863" cy="2509770"/>
          </a:xfrm>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fill="none" extrusionOk="0">
                <a:moveTo>
                  <a:pt x="0" y="2490314"/>
                </a:moveTo>
                <a:cubicBezTo>
                  <a:pt x="703230" y="2448428"/>
                  <a:pt x="1180445" y="2231682"/>
                  <a:pt x="1741251" y="1867744"/>
                </a:cubicBezTo>
                <a:cubicBezTo>
                  <a:pt x="2240168" y="1513133"/>
                  <a:pt x="2427918" y="-11083"/>
                  <a:pt x="2791838" y="34"/>
                </a:cubicBezTo>
                <a:cubicBezTo>
                  <a:pt x="3046667" y="-72159"/>
                  <a:pt x="3254535" y="1395074"/>
                  <a:pt x="3842425" y="1819106"/>
                </a:cubicBezTo>
                <a:cubicBezTo>
                  <a:pt x="4327757" y="2288491"/>
                  <a:pt x="5048992" y="2343986"/>
                  <a:pt x="5719863" y="2509770"/>
                </a:cubicBezTo>
              </a:path>
              <a:path w="5719863" h="2509770" stroke="0" extrusionOk="0">
                <a:moveTo>
                  <a:pt x="0" y="2490314"/>
                </a:moveTo>
                <a:cubicBezTo>
                  <a:pt x="647229" y="2316917"/>
                  <a:pt x="1283307" y="2288722"/>
                  <a:pt x="1741251" y="1867744"/>
                </a:cubicBezTo>
                <a:cubicBezTo>
                  <a:pt x="2152544" y="1432275"/>
                  <a:pt x="2444459" y="-1736"/>
                  <a:pt x="2791838" y="34"/>
                </a:cubicBezTo>
                <a:cubicBezTo>
                  <a:pt x="3217283" y="-57810"/>
                  <a:pt x="3311244" y="1510838"/>
                  <a:pt x="3842425" y="1819106"/>
                </a:cubicBezTo>
                <a:cubicBezTo>
                  <a:pt x="4308690" y="2308790"/>
                  <a:pt x="5046923" y="2354428"/>
                  <a:pt x="5719863" y="2509770"/>
                </a:cubicBezTo>
              </a:path>
            </a:pathLst>
          </a:custGeom>
          <a:blipFill>
            <a:blip r:embed="rId2"/>
            <a:tile tx="0" ty="0" sx="100000" sy="100000" flip="none" algn="tl"/>
          </a:blipFill>
          <a:ln>
            <a:extLst>
              <a:ext uri="{C807C97D-BFC1-408E-A445-0C87EB9F89A2}">
                <ask:lineSketchStyleProps xmlns:ask="http://schemas.microsoft.com/office/drawing/2018/sketchyshapes" sd="4266498984">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a:moveTo>
                          <a:pt x="0" y="2490314"/>
                        </a:moveTo>
                        <a:cubicBezTo>
                          <a:pt x="637972" y="2386552"/>
                          <a:pt x="1275945" y="2282791"/>
                          <a:pt x="1741251" y="1867744"/>
                        </a:cubicBezTo>
                        <a:cubicBezTo>
                          <a:pt x="2206557" y="1452697"/>
                          <a:pt x="2441642" y="8140"/>
                          <a:pt x="2791838" y="34"/>
                        </a:cubicBezTo>
                        <a:cubicBezTo>
                          <a:pt x="3142034" y="-8072"/>
                          <a:pt x="3354421" y="1400817"/>
                          <a:pt x="3842425" y="1819106"/>
                        </a:cubicBezTo>
                        <a:cubicBezTo>
                          <a:pt x="4330429" y="2237395"/>
                          <a:pt x="5025146" y="2373582"/>
                          <a:pt x="5719863" y="250977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DC50CF02-7937-8F43-B99C-4367618D9509}"/>
              </a:ext>
            </a:extLst>
          </p:cNvPr>
          <p:cNvSpPr/>
          <p:nvPr/>
        </p:nvSpPr>
        <p:spPr>
          <a:xfrm>
            <a:off x="2944238" y="3840014"/>
            <a:ext cx="6303523" cy="29183"/>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BD6FEB46-2522-6249-A784-D7C4854533E2}"/>
              </a:ext>
            </a:extLst>
          </p:cNvPr>
          <p:cNvSpPr/>
          <p:nvPr/>
        </p:nvSpPr>
        <p:spPr>
          <a:xfrm rot="5582034">
            <a:off x="4423053" y="2421862"/>
            <a:ext cx="3417421" cy="175857"/>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47B3A3F5-8117-E341-946C-EFBF23830A7D}"/>
              </a:ext>
            </a:extLst>
          </p:cNvPr>
          <p:cNvSpPr/>
          <p:nvPr/>
        </p:nvSpPr>
        <p:spPr>
          <a:xfrm rot="5896182">
            <a:off x="3844787" y="3710149"/>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4FACEC5-831F-E74E-BB48-0D037D4B1E72}"/>
              </a:ext>
            </a:extLst>
          </p:cNvPr>
          <p:cNvSpPr txBox="1"/>
          <p:nvPr/>
        </p:nvSpPr>
        <p:spPr>
          <a:xfrm>
            <a:off x="3556852" y="3947018"/>
            <a:ext cx="966931" cy="369332"/>
          </a:xfrm>
          <a:prstGeom prst="rect">
            <a:avLst/>
          </a:prstGeom>
          <a:noFill/>
        </p:spPr>
        <p:txBody>
          <a:bodyPr wrap="none" rtlCol="0">
            <a:spAutoFit/>
          </a:bodyPr>
          <a:lstStyle/>
          <a:p>
            <a:r>
              <a:rPr lang="en-US" dirty="0">
                <a:latin typeface="Bradley Hand" pitchFamily="2" charset="77"/>
              </a:rPr>
              <a:t>142 cm</a:t>
            </a:r>
          </a:p>
        </p:txBody>
      </p:sp>
      <p:sp>
        <p:nvSpPr>
          <p:cNvPr id="23" name="Freeform 22">
            <a:extLst>
              <a:ext uri="{FF2B5EF4-FFF2-40B4-BE49-F238E27FC236}">
                <a16:creationId xmlns:a16="http://schemas.microsoft.com/office/drawing/2014/main" id="{A0368842-09AA-4641-94D6-3FBA3CC328DA}"/>
              </a:ext>
            </a:extLst>
          </p:cNvPr>
          <p:cNvSpPr/>
          <p:nvPr/>
        </p:nvSpPr>
        <p:spPr>
          <a:xfrm rot="5896182">
            <a:off x="7942791" y="3710149"/>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A7A9CBB-301D-C641-8C8B-58BC6B711E68}"/>
              </a:ext>
            </a:extLst>
          </p:cNvPr>
          <p:cNvSpPr txBox="1"/>
          <p:nvPr/>
        </p:nvSpPr>
        <p:spPr>
          <a:xfrm>
            <a:off x="7739744" y="3929795"/>
            <a:ext cx="946093" cy="369332"/>
          </a:xfrm>
          <a:prstGeom prst="rect">
            <a:avLst/>
          </a:prstGeom>
          <a:noFill/>
        </p:spPr>
        <p:txBody>
          <a:bodyPr wrap="none" rtlCol="0">
            <a:spAutoFit/>
          </a:bodyPr>
          <a:lstStyle/>
          <a:p>
            <a:r>
              <a:rPr lang="en-US" dirty="0">
                <a:latin typeface="Bradley Hand" pitchFamily="2" charset="77"/>
              </a:rPr>
              <a:t>169 cm</a:t>
            </a:r>
          </a:p>
        </p:txBody>
      </p:sp>
      <p:sp>
        <p:nvSpPr>
          <p:cNvPr id="25" name="TextBox 24">
            <a:extLst>
              <a:ext uri="{FF2B5EF4-FFF2-40B4-BE49-F238E27FC236}">
                <a16:creationId xmlns:a16="http://schemas.microsoft.com/office/drawing/2014/main" id="{586AE8BD-DBA9-C54A-AEE6-684572843900}"/>
              </a:ext>
            </a:extLst>
          </p:cNvPr>
          <p:cNvSpPr txBox="1"/>
          <p:nvPr/>
        </p:nvSpPr>
        <p:spPr>
          <a:xfrm>
            <a:off x="2430525" y="4588596"/>
            <a:ext cx="7330950" cy="646331"/>
          </a:xfrm>
          <a:prstGeom prst="rect">
            <a:avLst/>
          </a:prstGeom>
          <a:noFill/>
        </p:spPr>
        <p:txBody>
          <a:bodyPr wrap="square" rtlCol="0">
            <a:spAutoFit/>
          </a:bodyPr>
          <a:lstStyle/>
          <a:p>
            <a:pPr algn="ctr"/>
            <a:r>
              <a:rPr lang="en-US" dirty="0">
                <a:latin typeface="Bradley Hand" pitchFamily="2" charset="77"/>
              </a:rPr>
              <a:t>Distribution of height measurement of Brazilian women between 15 and 49 years old taken in 1996.</a:t>
            </a:r>
          </a:p>
        </p:txBody>
      </p:sp>
      <p:sp>
        <p:nvSpPr>
          <p:cNvPr id="26" name="TextBox 25">
            <a:extLst>
              <a:ext uri="{FF2B5EF4-FFF2-40B4-BE49-F238E27FC236}">
                <a16:creationId xmlns:a16="http://schemas.microsoft.com/office/drawing/2014/main" id="{C6371CE2-8DB3-9A43-ADE0-A759FCDA6A1A}"/>
              </a:ext>
            </a:extLst>
          </p:cNvPr>
          <p:cNvSpPr txBox="1"/>
          <p:nvPr/>
        </p:nvSpPr>
        <p:spPr>
          <a:xfrm>
            <a:off x="1003571" y="5833130"/>
            <a:ext cx="10369685" cy="523220"/>
          </a:xfrm>
          <a:prstGeom prst="rect">
            <a:avLst/>
          </a:prstGeom>
          <a:noFill/>
        </p:spPr>
        <p:txBody>
          <a:bodyPr wrap="square" rtlCol="0">
            <a:spAutoFit/>
          </a:bodyPr>
          <a:lstStyle/>
          <a:p>
            <a:r>
              <a:rPr lang="en-US" sz="1400" i="1" dirty="0">
                <a:latin typeface="Bradley Hand" pitchFamily="2" charset="77"/>
              </a:rPr>
              <a:t>Source – Height of nations: A Socioeconomic Analysis of Cohort Differences and Patterns among Women in 54 Low-to-Middle Income Countries (Subramanian, </a:t>
            </a:r>
            <a:r>
              <a:rPr lang="en-US" sz="1400" i="1" dirty="0" err="1">
                <a:latin typeface="Bradley Hand" pitchFamily="2" charset="77"/>
              </a:rPr>
              <a:t>Ozaltin</a:t>
            </a:r>
            <a:r>
              <a:rPr lang="en-US" sz="1400" i="1" dirty="0">
                <a:latin typeface="Bradley Hand" pitchFamily="2" charset="77"/>
              </a:rPr>
              <a:t> and Finlay (2011))</a:t>
            </a:r>
          </a:p>
        </p:txBody>
      </p:sp>
      <p:sp>
        <p:nvSpPr>
          <p:cNvPr id="13" name="TextBox 12">
            <a:extLst>
              <a:ext uri="{FF2B5EF4-FFF2-40B4-BE49-F238E27FC236}">
                <a16:creationId xmlns:a16="http://schemas.microsoft.com/office/drawing/2014/main" id="{374EB9D3-B129-A94B-BD31-DE9374687DA8}"/>
              </a:ext>
            </a:extLst>
          </p:cNvPr>
          <p:cNvSpPr txBox="1"/>
          <p:nvPr/>
        </p:nvSpPr>
        <p:spPr>
          <a:xfrm rot="20802424">
            <a:off x="1015495" y="1446269"/>
            <a:ext cx="6462067" cy="646331"/>
          </a:xfrm>
          <a:prstGeom prst="rect">
            <a:avLst/>
          </a:prstGeom>
          <a:noFill/>
        </p:spPr>
        <p:txBody>
          <a:bodyPr wrap="square" rtlCol="0">
            <a:spAutoFit/>
          </a:bodyPr>
          <a:lstStyle/>
          <a:p>
            <a:r>
              <a:rPr lang="en-US" dirty="0">
                <a:latin typeface="Bradley Hand" pitchFamily="2" charset="77"/>
              </a:rPr>
              <a:t>this area indicates the probability that any Brazilian woman selected at random will be within the range of possible vales</a:t>
            </a:r>
          </a:p>
        </p:txBody>
      </p:sp>
      <p:cxnSp>
        <p:nvCxnSpPr>
          <p:cNvPr id="5" name="Curved Connector 4">
            <a:extLst>
              <a:ext uri="{FF2B5EF4-FFF2-40B4-BE49-F238E27FC236}">
                <a16:creationId xmlns:a16="http://schemas.microsoft.com/office/drawing/2014/main" id="{C83DB594-22ED-CD44-A381-DED88331E62F}"/>
              </a:ext>
            </a:extLst>
          </p:cNvPr>
          <p:cNvCxnSpPr>
            <a:stCxn id="13" idx="2"/>
          </p:cNvCxnSpPr>
          <p:nvPr/>
        </p:nvCxnSpPr>
        <p:spPr>
          <a:xfrm rot="16200000" flipH="1">
            <a:off x="4544562" y="1860213"/>
            <a:ext cx="766748" cy="121420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D4F8F32-99F1-7C46-9EDA-C0D6E4546138}"/>
                  </a:ext>
                </a:extLst>
              </p14:cNvPr>
              <p14:cNvContentPartPr/>
              <p14:nvPr/>
            </p14:nvContentPartPr>
            <p14:xfrm>
              <a:off x="3449765" y="3614614"/>
              <a:ext cx="583200" cy="124920"/>
            </p14:xfrm>
          </p:contentPart>
        </mc:Choice>
        <mc:Fallback xmlns="">
          <p:pic>
            <p:nvPicPr>
              <p:cNvPr id="7" name="Ink 6">
                <a:extLst>
                  <a:ext uri="{FF2B5EF4-FFF2-40B4-BE49-F238E27FC236}">
                    <a16:creationId xmlns:a16="http://schemas.microsoft.com/office/drawing/2014/main" id="{5D4F8F32-99F1-7C46-9EDA-C0D6E4546138}"/>
                  </a:ext>
                </a:extLst>
              </p:cNvPr>
              <p:cNvPicPr/>
              <p:nvPr/>
            </p:nvPicPr>
            <p:blipFill>
              <a:blip r:embed="rId4"/>
              <a:stretch>
                <a:fillRect/>
              </a:stretch>
            </p:blipFill>
            <p:spPr>
              <a:xfrm>
                <a:off x="3440765" y="3605614"/>
                <a:ext cx="6008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55F2BE6-6B91-7143-9093-27CD3FA342B6}"/>
                  </a:ext>
                </a:extLst>
              </p14:cNvPr>
              <p14:cNvContentPartPr/>
              <p14:nvPr/>
            </p14:nvContentPartPr>
            <p14:xfrm>
              <a:off x="8202485" y="3624694"/>
              <a:ext cx="360" cy="87480"/>
            </p14:xfrm>
          </p:contentPart>
        </mc:Choice>
        <mc:Fallback xmlns="">
          <p:pic>
            <p:nvPicPr>
              <p:cNvPr id="8" name="Ink 7">
                <a:extLst>
                  <a:ext uri="{FF2B5EF4-FFF2-40B4-BE49-F238E27FC236}">
                    <a16:creationId xmlns:a16="http://schemas.microsoft.com/office/drawing/2014/main" id="{055F2BE6-6B91-7143-9093-27CD3FA342B6}"/>
                  </a:ext>
                </a:extLst>
              </p:cNvPr>
              <p:cNvPicPr/>
              <p:nvPr/>
            </p:nvPicPr>
            <p:blipFill>
              <a:blip r:embed="rId6"/>
              <a:stretch>
                <a:fillRect/>
              </a:stretch>
            </p:blipFill>
            <p:spPr>
              <a:xfrm>
                <a:off x="8193485" y="3615694"/>
                <a:ext cx="180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A69198C-E3D5-B14E-9819-11F01CE56EAF}"/>
                  </a:ext>
                </a:extLst>
              </p14:cNvPr>
              <p14:cNvContentPartPr/>
              <p14:nvPr/>
            </p14:nvContentPartPr>
            <p14:xfrm>
              <a:off x="8143085" y="3638014"/>
              <a:ext cx="659520" cy="107640"/>
            </p14:xfrm>
          </p:contentPart>
        </mc:Choice>
        <mc:Fallback xmlns="">
          <p:pic>
            <p:nvPicPr>
              <p:cNvPr id="9" name="Ink 8">
                <a:extLst>
                  <a:ext uri="{FF2B5EF4-FFF2-40B4-BE49-F238E27FC236}">
                    <a16:creationId xmlns:a16="http://schemas.microsoft.com/office/drawing/2014/main" id="{3A69198C-E3D5-B14E-9819-11F01CE56EAF}"/>
                  </a:ext>
                </a:extLst>
              </p:cNvPr>
              <p:cNvPicPr/>
              <p:nvPr/>
            </p:nvPicPr>
            <p:blipFill>
              <a:blip r:embed="rId8"/>
              <a:stretch>
                <a:fillRect/>
              </a:stretch>
            </p:blipFill>
            <p:spPr>
              <a:xfrm>
                <a:off x="8134085" y="3629014"/>
                <a:ext cx="6771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545D5C01-DEA6-D34B-A0B1-A524B4EC564F}"/>
                  </a:ext>
                </a:extLst>
              </p14:cNvPr>
              <p14:cNvContentPartPr/>
              <p14:nvPr/>
            </p14:nvContentPartPr>
            <p14:xfrm>
              <a:off x="8154245" y="3609574"/>
              <a:ext cx="590760" cy="146160"/>
            </p14:xfrm>
          </p:contentPart>
        </mc:Choice>
        <mc:Fallback xmlns="">
          <p:pic>
            <p:nvPicPr>
              <p:cNvPr id="14" name="Ink 13">
                <a:extLst>
                  <a:ext uri="{FF2B5EF4-FFF2-40B4-BE49-F238E27FC236}">
                    <a16:creationId xmlns:a16="http://schemas.microsoft.com/office/drawing/2014/main" id="{545D5C01-DEA6-D34B-A0B1-A524B4EC564F}"/>
                  </a:ext>
                </a:extLst>
              </p:cNvPr>
              <p:cNvPicPr/>
              <p:nvPr/>
            </p:nvPicPr>
            <p:blipFill>
              <a:blip r:embed="rId10"/>
              <a:stretch>
                <a:fillRect/>
              </a:stretch>
            </p:blipFill>
            <p:spPr>
              <a:xfrm>
                <a:off x="8145605" y="3600574"/>
                <a:ext cx="6084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EB06B74D-87D0-8C4F-9AE8-10FEDC42D2DE}"/>
                  </a:ext>
                </a:extLst>
              </p14:cNvPr>
              <p14:cNvContentPartPr/>
              <p14:nvPr/>
            </p14:nvContentPartPr>
            <p14:xfrm>
              <a:off x="3859445" y="3606694"/>
              <a:ext cx="106200" cy="48240"/>
            </p14:xfrm>
          </p:contentPart>
        </mc:Choice>
        <mc:Fallback xmlns="">
          <p:pic>
            <p:nvPicPr>
              <p:cNvPr id="15" name="Ink 14">
                <a:extLst>
                  <a:ext uri="{FF2B5EF4-FFF2-40B4-BE49-F238E27FC236}">
                    <a16:creationId xmlns:a16="http://schemas.microsoft.com/office/drawing/2014/main" id="{EB06B74D-87D0-8C4F-9AE8-10FEDC42D2DE}"/>
                  </a:ext>
                </a:extLst>
              </p:cNvPr>
              <p:cNvPicPr/>
              <p:nvPr/>
            </p:nvPicPr>
            <p:blipFill>
              <a:blip r:embed="rId12"/>
              <a:stretch>
                <a:fillRect/>
              </a:stretch>
            </p:blipFill>
            <p:spPr>
              <a:xfrm>
                <a:off x="3850805" y="3597694"/>
                <a:ext cx="1238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2C8D2FD6-DC67-5740-B5F0-21FD71B62583}"/>
                  </a:ext>
                </a:extLst>
              </p14:cNvPr>
              <p14:cNvContentPartPr/>
              <p14:nvPr/>
            </p14:nvContentPartPr>
            <p14:xfrm>
              <a:off x="2199125" y="-785306"/>
              <a:ext cx="360" cy="360"/>
            </p14:xfrm>
          </p:contentPart>
        </mc:Choice>
        <mc:Fallback xmlns="">
          <p:pic>
            <p:nvPicPr>
              <p:cNvPr id="17" name="Ink 16">
                <a:extLst>
                  <a:ext uri="{FF2B5EF4-FFF2-40B4-BE49-F238E27FC236}">
                    <a16:creationId xmlns:a16="http://schemas.microsoft.com/office/drawing/2014/main" id="{2C8D2FD6-DC67-5740-B5F0-21FD71B62583}"/>
                  </a:ext>
                </a:extLst>
              </p:cNvPr>
              <p:cNvPicPr/>
              <p:nvPr/>
            </p:nvPicPr>
            <p:blipFill>
              <a:blip r:embed="rId14"/>
              <a:stretch>
                <a:fillRect/>
              </a:stretch>
            </p:blipFill>
            <p:spPr>
              <a:xfrm>
                <a:off x="2190125" y="-794306"/>
                <a:ext cx="18000" cy="18000"/>
              </a:xfrm>
              <a:prstGeom prst="rect">
                <a:avLst/>
              </a:prstGeom>
            </p:spPr>
          </p:pic>
        </mc:Fallback>
      </mc:AlternateContent>
    </p:spTree>
    <p:extLst>
      <p:ext uri="{BB962C8B-B14F-4D97-AF65-F5344CB8AC3E}">
        <p14:creationId xmlns:p14="http://schemas.microsoft.com/office/powerpoint/2010/main" val="1350836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48CC7-7505-0D45-BB13-9D2AE19F7BD0}"/>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09555A50-F1B8-8F4E-940E-CC7CEF0E9CC7}"/>
              </a:ext>
            </a:extLst>
          </p:cNvPr>
          <p:cNvSpPr>
            <a:spLocks noGrp="1"/>
          </p:cNvSpPr>
          <p:nvPr>
            <p:ph type="sldNum" sz="quarter" idx="12"/>
          </p:nvPr>
        </p:nvSpPr>
        <p:spPr/>
        <p:txBody>
          <a:bodyPr/>
          <a:lstStyle/>
          <a:p>
            <a:fld id="{27CE633F-9882-4A5C-83A2-1109D0C73261}" type="slidenum">
              <a:rPr lang="en-US" smtClean="0">
                <a:latin typeface="Bradley Hand" pitchFamily="2" charset="77"/>
              </a:rPr>
              <a:t>38</a:t>
            </a:fld>
            <a:endParaRPr lang="en-US" dirty="0">
              <a:latin typeface="Bradley Hand" pitchFamily="2" charset="77"/>
            </a:endParaRPr>
          </a:p>
        </p:txBody>
      </p:sp>
      <p:sp>
        <p:nvSpPr>
          <p:cNvPr id="12" name="Freeform 11">
            <a:extLst>
              <a:ext uri="{FF2B5EF4-FFF2-40B4-BE49-F238E27FC236}">
                <a16:creationId xmlns:a16="http://schemas.microsoft.com/office/drawing/2014/main" id="{E72D0B02-B806-1D40-BA42-E3E8EBBE4448}"/>
              </a:ext>
            </a:extLst>
          </p:cNvPr>
          <p:cNvSpPr/>
          <p:nvPr/>
        </p:nvSpPr>
        <p:spPr>
          <a:xfrm>
            <a:off x="3324426" y="1252423"/>
            <a:ext cx="5719863" cy="2509770"/>
          </a:xfrm>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fill="none" extrusionOk="0">
                <a:moveTo>
                  <a:pt x="0" y="2490314"/>
                </a:moveTo>
                <a:cubicBezTo>
                  <a:pt x="703230" y="2448428"/>
                  <a:pt x="1180445" y="2231682"/>
                  <a:pt x="1741251" y="1867744"/>
                </a:cubicBezTo>
                <a:cubicBezTo>
                  <a:pt x="2240168" y="1513133"/>
                  <a:pt x="2427918" y="-11083"/>
                  <a:pt x="2791838" y="34"/>
                </a:cubicBezTo>
                <a:cubicBezTo>
                  <a:pt x="3046667" y="-72159"/>
                  <a:pt x="3254535" y="1395074"/>
                  <a:pt x="3842425" y="1819106"/>
                </a:cubicBezTo>
                <a:cubicBezTo>
                  <a:pt x="4327757" y="2288491"/>
                  <a:pt x="5048992" y="2343986"/>
                  <a:pt x="5719863" y="2509770"/>
                </a:cubicBezTo>
              </a:path>
              <a:path w="5719863" h="2509770" stroke="0" extrusionOk="0">
                <a:moveTo>
                  <a:pt x="0" y="2490314"/>
                </a:moveTo>
                <a:cubicBezTo>
                  <a:pt x="647229" y="2316917"/>
                  <a:pt x="1283307" y="2288722"/>
                  <a:pt x="1741251" y="1867744"/>
                </a:cubicBezTo>
                <a:cubicBezTo>
                  <a:pt x="2152544" y="1432275"/>
                  <a:pt x="2444459" y="-1736"/>
                  <a:pt x="2791838" y="34"/>
                </a:cubicBezTo>
                <a:cubicBezTo>
                  <a:pt x="3217283" y="-57810"/>
                  <a:pt x="3311244" y="1510838"/>
                  <a:pt x="3842425" y="1819106"/>
                </a:cubicBezTo>
                <a:cubicBezTo>
                  <a:pt x="4308690" y="2308790"/>
                  <a:pt x="5046923" y="2354428"/>
                  <a:pt x="5719863" y="2509770"/>
                </a:cubicBezTo>
              </a:path>
            </a:pathLst>
          </a:custGeom>
          <a:blipFill>
            <a:blip r:embed="rId2"/>
            <a:tile tx="0" ty="0" sx="100000" sy="100000" flip="none" algn="tl"/>
          </a:blipFill>
          <a:ln>
            <a:extLst>
              <a:ext uri="{C807C97D-BFC1-408E-A445-0C87EB9F89A2}">
                <ask:lineSketchStyleProps xmlns:ask="http://schemas.microsoft.com/office/drawing/2018/sketchyshapes" sd="4266498984">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a:moveTo>
                          <a:pt x="0" y="2490314"/>
                        </a:moveTo>
                        <a:cubicBezTo>
                          <a:pt x="637972" y="2386552"/>
                          <a:pt x="1275945" y="2282791"/>
                          <a:pt x="1741251" y="1867744"/>
                        </a:cubicBezTo>
                        <a:cubicBezTo>
                          <a:pt x="2206557" y="1452697"/>
                          <a:pt x="2441642" y="8140"/>
                          <a:pt x="2791838" y="34"/>
                        </a:cubicBezTo>
                        <a:cubicBezTo>
                          <a:pt x="3142034" y="-8072"/>
                          <a:pt x="3354421" y="1400817"/>
                          <a:pt x="3842425" y="1819106"/>
                        </a:cubicBezTo>
                        <a:cubicBezTo>
                          <a:pt x="4330429" y="2237395"/>
                          <a:pt x="5025146" y="2373582"/>
                          <a:pt x="5719863" y="250977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DC50CF02-7937-8F43-B99C-4367618D9509}"/>
              </a:ext>
            </a:extLst>
          </p:cNvPr>
          <p:cNvSpPr/>
          <p:nvPr/>
        </p:nvSpPr>
        <p:spPr>
          <a:xfrm>
            <a:off x="2944238" y="3840014"/>
            <a:ext cx="6303523" cy="29183"/>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BD6FEB46-2522-6249-A784-D7C4854533E2}"/>
              </a:ext>
            </a:extLst>
          </p:cNvPr>
          <p:cNvSpPr/>
          <p:nvPr/>
        </p:nvSpPr>
        <p:spPr>
          <a:xfrm rot="5582034">
            <a:off x="4423053" y="2421862"/>
            <a:ext cx="3417421" cy="175857"/>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47B3A3F5-8117-E341-946C-EFBF23830A7D}"/>
              </a:ext>
            </a:extLst>
          </p:cNvPr>
          <p:cNvSpPr/>
          <p:nvPr/>
        </p:nvSpPr>
        <p:spPr>
          <a:xfrm rot="5896182">
            <a:off x="3844787" y="3710149"/>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4FACEC5-831F-E74E-BB48-0D037D4B1E72}"/>
              </a:ext>
            </a:extLst>
          </p:cNvPr>
          <p:cNvSpPr txBox="1"/>
          <p:nvPr/>
        </p:nvSpPr>
        <p:spPr>
          <a:xfrm>
            <a:off x="3556852" y="3947018"/>
            <a:ext cx="966931" cy="369332"/>
          </a:xfrm>
          <a:prstGeom prst="rect">
            <a:avLst/>
          </a:prstGeom>
          <a:noFill/>
        </p:spPr>
        <p:txBody>
          <a:bodyPr wrap="none" rtlCol="0">
            <a:spAutoFit/>
          </a:bodyPr>
          <a:lstStyle/>
          <a:p>
            <a:r>
              <a:rPr lang="en-US" dirty="0">
                <a:latin typeface="Bradley Hand" pitchFamily="2" charset="77"/>
              </a:rPr>
              <a:t>142 cm</a:t>
            </a:r>
          </a:p>
        </p:txBody>
      </p:sp>
      <p:sp>
        <p:nvSpPr>
          <p:cNvPr id="23" name="Freeform 22">
            <a:extLst>
              <a:ext uri="{FF2B5EF4-FFF2-40B4-BE49-F238E27FC236}">
                <a16:creationId xmlns:a16="http://schemas.microsoft.com/office/drawing/2014/main" id="{A0368842-09AA-4641-94D6-3FBA3CC328DA}"/>
              </a:ext>
            </a:extLst>
          </p:cNvPr>
          <p:cNvSpPr/>
          <p:nvPr/>
        </p:nvSpPr>
        <p:spPr>
          <a:xfrm rot="5896182">
            <a:off x="7942791" y="3710149"/>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A7A9CBB-301D-C641-8C8B-58BC6B711E68}"/>
              </a:ext>
            </a:extLst>
          </p:cNvPr>
          <p:cNvSpPr txBox="1"/>
          <p:nvPr/>
        </p:nvSpPr>
        <p:spPr>
          <a:xfrm>
            <a:off x="7739744" y="3929795"/>
            <a:ext cx="946093" cy="369332"/>
          </a:xfrm>
          <a:prstGeom prst="rect">
            <a:avLst/>
          </a:prstGeom>
          <a:noFill/>
        </p:spPr>
        <p:txBody>
          <a:bodyPr wrap="none" rtlCol="0">
            <a:spAutoFit/>
          </a:bodyPr>
          <a:lstStyle/>
          <a:p>
            <a:r>
              <a:rPr lang="en-US" dirty="0">
                <a:latin typeface="Bradley Hand" pitchFamily="2" charset="77"/>
              </a:rPr>
              <a:t>169 cm</a:t>
            </a:r>
          </a:p>
        </p:txBody>
      </p:sp>
      <p:sp>
        <p:nvSpPr>
          <p:cNvPr id="25" name="TextBox 24">
            <a:extLst>
              <a:ext uri="{FF2B5EF4-FFF2-40B4-BE49-F238E27FC236}">
                <a16:creationId xmlns:a16="http://schemas.microsoft.com/office/drawing/2014/main" id="{586AE8BD-DBA9-C54A-AEE6-684572843900}"/>
              </a:ext>
            </a:extLst>
          </p:cNvPr>
          <p:cNvSpPr txBox="1"/>
          <p:nvPr/>
        </p:nvSpPr>
        <p:spPr>
          <a:xfrm>
            <a:off x="2430525" y="4588596"/>
            <a:ext cx="7330950" cy="646331"/>
          </a:xfrm>
          <a:prstGeom prst="rect">
            <a:avLst/>
          </a:prstGeom>
          <a:noFill/>
        </p:spPr>
        <p:txBody>
          <a:bodyPr wrap="square" rtlCol="0">
            <a:spAutoFit/>
          </a:bodyPr>
          <a:lstStyle/>
          <a:p>
            <a:pPr algn="ctr"/>
            <a:r>
              <a:rPr lang="en-US" dirty="0">
                <a:latin typeface="Bradley Hand" pitchFamily="2" charset="77"/>
              </a:rPr>
              <a:t>Distribution of height measurement of Brazilian women between 15 and 49 years old taken in 1996.</a:t>
            </a:r>
          </a:p>
        </p:txBody>
      </p:sp>
      <p:sp>
        <p:nvSpPr>
          <p:cNvPr id="26" name="TextBox 25">
            <a:extLst>
              <a:ext uri="{FF2B5EF4-FFF2-40B4-BE49-F238E27FC236}">
                <a16:creationId xmlns:a16="http://schemas.microsoft.com/office/drawing/2014/main" id="{C6371CE2-8DB3-9A43-ADE0-A759FCDA6A1A}"/>
              </a:ext>
            </a:extLst>
          </p:cNvPr>
          <p:cNvSpPr txBox="1"/>
          <p:nvPr/>
        </p:nvSpPr>
        <p:spPr>
          <a:xfrm>
            <a:off x="1003571" y="5833130"/>
            <a:ext cx="10369685" cy="523220"/>
          </a:xfrm>
          <a:prstGeom prst="rect">
            <a:avLst/>
          </a:prstGeom>
          <a:noFill/>
        </p:spPr>
        <p:txBody>
          <a:bodyPr wrap="square" rtlCol="0">
            <a:spAutoFit/>
          </a:bodyPr>
          <a:lstStyle/>
          <a:p>
            <a:r>
              <a:rPr lang="en-US" sz="1400" i="1" dirty="0">
                <a:latin typeface="Bradley Hand" pitchFamily="2" charset="77"/>
              </a:rPr>
              <a:t>Source – Height of nations: A Socioeconomic Analysis of Cohort Differences and Patterns among Women in 54 Low-to-Middle Income Countries (Subramanian, </a:t>
            </a:r>
            <a:r>
              <a:rPr lang="en-US" sz="1400" i="1" dirty="0" err="1">
                <a:latin typeface="Bradley Hand" pitchFamily="2" charset="77"/>
              </a:rPr>
              <a:t>Ozaltin</a:t>
            </a:r>
            <a:r>
              <a:rPr lang="en-US" sz="1400" i="1" dirty="0">
                <a:latin typeface="Bradley Hand" pitchFamily="2" charset="77"/>
              </a:rPr>
              <a:t> and Finlay (2011))</a:t>
            </a:r>
          </a:p>
        </p:txBody>
      </p:sp>
      <p:sp>
        <p:nvSpPr>
          <p:cNvPr id="13" name="TextBox 12">
            <a:extLst>
              <a:ext uri="{FF2B5EF4-FFF2-40B4-BE49-F238E27FC236}">
                <a16:creationId xmlns:a16="http://schemas.microsoft.com/office/drawing/2014/main" id="{374EB9D3-B129-A94B-BD31-DE9374687DA8}"/>
              </a:ext>
            </a:extLst>
          </p:cNvPr>
          <p:cNvSpPr txBox="1"/>
          <p:nvPr/>
        </p:nvSpPr>
        <p:spPr>
          <a:xfrm rot="20802424">
            <a:off x="1053916" y="1775987"/>
            <a:ext cx="3594072" cy="646331"/>
          </a:xfrm>
          <a:prstGeom prst="rect">
            <a:avLst/>
          </a:prstGeom>
          <a:noFill/>
        </p:spPr>
        <p:txBody>
          <a:bodyPr wrap="square" rtlCol="0">
            <a:spAutoFit/>
          </a:bodyPr>
          <a:lstStyle/>
          <a:p>
            <a:r>
              <a:rPr lang="en-US" dirty="0">
                <a:latin typeface="Bradley Hand" pitchFamily="2" charset="77"/>
              </a:rPr>
              <a:t>95% of the area under the curve is between 142 cm and 169 cm</a:t>
            </a:r>
          </a:p>
        </p:txBody>
      </p:sp>
      <p:cxnSp>
        <p:nvCxnSpPr>
          <p:cNvPr id="5" name="Curved Connector 4">
            <a:extLst>
              <a:ext uri="{FF2B5EF4-FFF2-40B4-BE49-F238E27FC236}">
                <a16:creationId xmlns:a16="http://schemas.microsoft.com/office/drawing/2014/main" id="{C83DB594-22ED-CD44-A381-DED88331E62F}"/>
              </a:ext>
            </a:extLst>
          </p:cNvPr>
          <p:cNvCxnSpPr>
            <a:cxnSpLocks/>
            <a:stCxn id="13" idx="2"/>
          </p:cNvCxnSpPr>
          <p:nvPr/>
        </p:nvCxnSpPr>
        <p:spPr>
          <a:xfrm rot="16200000" flipH="1">
            <a:off x="4011633" y="1327284"/>
            <a:ext cx="437028" cy="260978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B0E4B86-4B85-3B45-AE6A-31FED8E762B3}"/>
              </a:ext>
            </a:extLst>
          </p:cNvPr>
          <p:cNvSpPr txBox="1"/>
          <p:nvPr/>
        </p:nvSpPr>
        <p:spPr>
          <a:xfrm>
            <a:off x="7962122" y="791917"/>
            <a:ext cx="3594072" cy="923330"/>
          </a:xfrm>
          <a:prstGeom prst="rect">
            <a:avLst/>
          </a:prstGeom>
          <a:noFill/>
        </p:spPr>
        <p:txBody>
          <a:bodyPr wrap="square" rtlCol="0">
            <a:spAutoFit/>
          </a:bodyPr>
          <a:lstStyle/>
          <a:p>
            <a:r>
              <a:rPr lang="en-US" dirty="0">
                <a:latin typeface="Bradley Hand" pitchFamily="2" charset="77"/>
              </a:rPr>
              <a:t>This implies that 95% of the Brazilian women were between 142 cm and 169 cm tall.</a:t>
            </a:r>
          </a:p>
        </p:txBody>
      </p:sp>
      <p:sp>
        <p:nvSpPr>
          <p:cNvPr id="18" name="TextBox 17">
            <a:extLst>
              <a:ext uri="{FF2B5EF4-FFF2-40B4-BE49-F238E27FC236}">
                <a16:creationId xmlns:a16="http://schemas.microsoft.com/office/drawing/2014/main" id="{BC04F2B4-D8BF-9F47-8183-3AF97B909A24}"/>
              </a:ext>
            </a:extLst>
          </p:cNvPr>
          <p:cNvSpPr txBox="1"/>
          <p:nvPr/>
        </p:nvSpPr>
        <p:spPr>
          <a:xfrm>
            <a:off x="7962122" y="2106809"/>
            <a:ext cx="3594072" cy="1477328"/>
          </a:xfrm>
          <a:prstGeom prst="rect">
            <a:avLst/>
          </a:prstGeom>
          <a:noFill/>
        </p:spPr>
        <p:txBody>
          <a:bodyPr wrap="square" rtlCol="0">
            <a:spAutoFit/>
          </a:bodyPr>
          <a:lstStyle/>
          <a:p>
            <a:r>
              <a:rPr lang="en-US" dirty="0">
                <a:latin typeface="Bradley Hand" pitchFamily="2" charset="77"/>
              </a:rPr>
              <a:t>Which means – there is 95% probability that each time we measure a Brazilian woman their height would be between 142 cm and 162 cm</a:t>
            </a:r>
          </a:p>
        </p:txBody>
      </p:sp>
      <p:sp>
        <p:nvSpPr>
          <p:cNvPr id="6" name="Left Arrow 5">
            <a:extLst>
              <a:ext uri="{FF2B5EF4-FFF2-40B4-BE49-F238E27FC236}">
                <a16:creationId xmlns:a16="http://schemas.microsoft.com/office/drawing/2014/main" id="{8AD1EA3E-6A61-F34F-9C6C-A477D1583D28}"/>
              </a:ext>
            </a:extLst>
          </p:cNvPr>
          <p:cNvSpPr/>
          <p:nvPr/>
        </p:nvSpPr>
        <p:spPr>
          <a:xfrm rot="16200000">
            <a:off x="9391047" y="1807918"/>
            <a:ext cx="300128" cy="330394"/>
          </a:xfrm>
          <a:custGeom>
            <a:avLst/>
            <a:gdLst>
              <a:gd name="connsiteX0" fmla="*/ 0 w 300128"/>
              <a:gd name="connsiteY0" fmla="*/ 165197 h 330394"/>
              <a:gd name="connsiteX1" fmla="*/ 150064 w 300128"/>
              <a:gd name="connsiteY1" fmla="*/ 0 h 330394"/>
              <a:gd name="connsiteX2" fmla="*/ 150064 w 300128"/>
              <a:gd name="connsiteY2" fmla="*/ 82599 h 330394"/>
              <a:gd name="connsiteX3" fmla="*/ 300128 w 300128"/>
              <a:gd name="connsiteY3" fmla="*/ 82599 h 330394"/>
              <a:gd name="connsiteX4" fmla="*/ 300128 w 300128"/>
              <a:gd name="connsiteY4" fmla="*/ 247796 h 330394"/>
              <a:gd name="connsiteX5" fmla="*/ 150064 w 300128"/>
              <a:gd name="connsiteY5" fmla="*/ 247796 h 330394"/>
              <a:gd name="connsiteX6" fmla="*/ 150064 w 300128"/>
              <a:gd name="connsiteY6" fmla="*/ 330394 h 330394"/>
              <a:gd name="connsiteX7" fmla="*/ 0 w 300128"/>
              <a:gd name="connsiteY7" fmla="*/ 165197 h 33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128" h="330394" fill="none" extrusionOk="0">
                <a:moveTo>
                  <a:pt x="0" y="165197"/>
                </a:moveTo>
                <a:cubicBezTo>
                  <a:pt x="38234" y="111551"/>
                  <a:pt x="103837" y="24324"/>
                  <a:pt x="150064" y="0"/>
                </a:cubicBezTo>
                <a:cubicBezTo>
                  <a:pt x="146129" y="38619"/>
                  <a:pt x="152139" y="50884"/>
                  <a:pt x="150064" y="82599"/>
                </a:cubicBezTo>
                <a:cubicBezTo>
                  <a:pt x="191834" y="73648"/>
                  <a:pt x="247966" y="82707"/>
                  <a:pt x="300128" y="82599"/>
                </a:cubicBezTo>
                <a:cubicBezTo>
                  <a:pt x="303427" y="136472"/>
                  <a:pt x="304462" y="208284"/>
                  <a:pt x="300128" y="247796"/>
                </a:cubicBezTo>
                <a:cubicBezTo>
                  <a:pt x="257284" y="256677"/>
                  <a:pt x="214644" y="252446"/>
                  <a:pt x="150064" y="247796"/>
                </a:cubicBezTo>
                <a:cubicBezTo>
                  <a:pt x="156794" y="288680"/>
                  <a:pt x="151860" y="293206"/>
                  <a:pt x="150064" y="330394"/>
                </a:cubicBezTo>
                <a:cubicBezTo>
                  <a:pt x="79944" y="250996"/>
                  <a:pt x="45042" y="194933"/>
                  <a:pt x="0" y="165197"/>
                </a:cubicBezTo>
                <a:close/>
              </a:path>
              <a:path w="300128" h="330394" stroke="0" extrusionOk="0">
                <a:moveTo>
                  <a:pt x="0" y="165197"/>
                </a:moveTo>
                <a:cubicBezTo>
                  <a:pt x="39962" y="143115"/>
                  <a:pt x="103773" y="23830"/>
                  <a:pt x="150064" y="0"/>
                </a:cubicBezTo>
                <a:cubicBezTo>
                  <a:pt x="152461" y="9738"/>
                  <a:pt x="156546" y="63677"/>
                  <a:pt x="150064" y="82599"/>
                </a:cubicBezTo>
                <a:cubicBezTo>
                  <a:pt x="199877" y="95678"/>
                  <a:pt x="261101" y="76609"/>
                  <a:pt x="300128" y="82599"/>
                </a:cubicBezTo>
                <a:cubicBezTo>
                  <a:pt x="300213" y="132385"/>
                  <a:pt x="291056" y="216070"/>
                  <a:pt x="300128" y="247796"/>
                </a:cubicBezTo>
                <a:cubicBezTo>
                  <a:pt x="242519" y="254524"/>
                  <a:pt x="212158" y="241660"/>
                  <a:pt x="150064" y="247796"/>
                </a:cubicBezTo>
                <a:cubicBezTo>
                  <a:pt x="146912" y="262456"/>
                  <a:pt x="148328" y="298642"/>
                  <a:pt x="150064" y="330394"/>
                </a:cubicBezTo>
                <a:cubicBezTo>
                  <a:pt x="115839" y="265424"/>
                  <a:pt x="36334" y="204210"/>
                  <a:pt x="0" y="165197"/>
                </a:cubicBezTo>
                <a:close/>
              </a:path>
            </a:pathLst>
          </a:custGeom>
          <a:ln>
            <a:extLst>
              <a:ext uri="{C807C97D-BFC1-408E-A445-0C87EB9F89A2}">
                <ask:lineSketchStyleProps xmlns:ask="http://schemas.microsoft.com/office/drawing/2018/sketchyshapes" sd="1219033472">
                  <a:prstGeom prst="leftArrow">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6CB61880-5AD1-2B4D-8ED2-3D63A8EAAC68}"/>
                  </a:ext>
                </a:extLst>
              </p14:cNvPr>
              <p14:cNvContentPartPr/>
              <p14:nvPr/>
            </p14:nvContentPartPr>
            <p14:xfrm>
              <a:off x="3449765" y="3614614"/>
              <a:ext cx="583200" cy="124920"/>
            </p14:xfrm>
          </p:contentPart>
        </mc:Choice>
        <mc:Fallback xmlns="">
          <p:pic>
            <p:nvPicPr>
              <p:cNvPr id="19" name="Ink 18">
                <a:extLst>
                  <a:ext uri="{FF2B5EF4-FFF2-40B4-BE49-F238E27FC236}">
                    <a16:creationId xmlns:a16="http://schemas.microsoft.com/office/drawing/2014/main" id="{6CB61880-5AD1-2B4D-8ED2-3D63A8EAAC68}"/>
                  </a:ext>
                </a:extLst>
              </p:cNvPr>
              <p:cNvPicPr/>
              <p:nvPr/>
            </p:nvPicPr>
            <p:blipFill>
              <a:blip r:embed="rId4"/>
              <a:stretch>
                <a:fillRect/>
              </a:stretch>
            </p:blipFill>
            <p:spPr>
              <a:xfrm>
                <a:off x="3440765" y="3605614"/>
                <a:ext cx="6008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F1789BFD-F0D7-BB42-B6EE-720320216CB1}"/>
                  </a:ext>
                </a:extLst>
              </p14:cNvPr>
              <p14:cNvContentPartPr/>
              <p14:nvPr/>
            </p14:nvContentPartPr>
            <p14:xfrm>
              <a:off x="8154245" y="3609574"/>
              <a:ext cx="590760" cy="146160"/>
            </p14:xfrm>
          </p:contentPart>
        </mc:Choice>
        <mc:Fallback xmlns="">
          <p:pic>
            <p:nvPicPr>
              <p:cNvPr id="27" name="Ink 26">
                <a:extLst>
                  <a:ext uri="{FF2B5EF4-FFF2-40B4-BE49-F238E27FC236}">
                    <a16:creationId xmlns:a16="http://schemas.microsoft.com/office/drawing/2014/main" id="{F1789BFD-F0D7-BB42-B6EE-720320216CB1}"/>
                  </a:ext>
                </a:extLst>
              </p:cNvPr>
              <p:cNvPicPr/>
              <p:nvPr/>
            </p:nvPicPr>
            <p:blipFill>
              <a:blip r:embed="rId6"/>
              <a:stretch>
                <a:fillRect/>
              </a:stretch>
            </p:blipFill>
            <p:spPr>
              <a:xfrm>
                <a:off x="8145605" y="3600574"/>
                <a:ext cx="608400" cy="163800"/>
              </a:xfrm>
              <a:prstGeom prst="rect">
                <a:avLst/>
              </a:prstGeom>
            </p:spPr>
          </p:pic>
        </mc:Fallback>
      </mc:AlternateContent>
      <p:grpSp>
        <p:nvGrpSpPr>
          <p:cNvPr id="11" name="Group 10">
            <a:extLst>
              <a:ext uri="{FF2B5EF4-FFF2-40B4-BE49-F238E27FC236}">
                <a16:creationId xmlns:a16="http://schemas.microsoft.com/office/drawing/2014/main" id="{2F2CAFDE-19C7-8E42-8BB2-02BCAD1B350B}"/>
              </a:ext>
            </a:extLst>
          </p:cNvPr>
          <p:cNvGrpSpPr/>
          <p:nvPr/>
        </p:nvGrpSpPr>
        <p:grpSpPr>
          <a:xfrm>
            <a:off x="8183765" y="3713254"/>
            <a:ext cx="646560" cy="43200"/>
            <a:chOff x="8183765" y="3713254"/>
            <a:chExt cx="646560" cy="432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1A58737-3533-9E48-8CD3-328C4F7471FC}"/>
                    </a:ext>
                  </a:extLst>
                </p14:cNvPr>
                <p14:cNvContentPartPr/>
                <p14:nvPr/>
              </p14:nvContentPartPr>
              <p14:xfrm>
                <a:off x="8667965" y="3736654"/>
                <a:ext cx="162360" cy="19800"/>
              </p14:xfrm>
            </p:contentPart>
          </mc:Choice>
          <mc:Fallback xmlns="">
            <p:pic>
              <p:nvPicPr>
                <p:cNvPr id="8" name="Ink 7">
                  <a:extLst>
                    <a:ext uri="{FF2B5EF4-FFF2-40B4-BE49-F238E27FC236}">
                      <a16:creationId xmlns:a16="http://schemas.microsoft.com/office/drawing/2014/main" id="{B1A58737-3533-9E48-8CD3-328C4F7471FC}"/>
                    </a:ext>
                  </a:extLst>
                </p:cNvPr>
                <p:cNvPicPr/>
                <p:nvPr/>
              </p:nvPicPr>
              <p:blipFill>
                <a:blip r:embed="rId8"/>
                <a:stretch>
                  <a:fillRect/>
                </a:stretch>
              </p:blipFill>
              <p:spPr>
                <a:xfrm>
                  <a:off x="8659325" y="3727654"/>
                  <a:ext cx="1800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2987C4F-9D4D-3340-B7C5-B266BD1F68C4}"/>
                    </a:ext>
                  </a:extLst>
                </p14:cNvPr>
                <p14:cNvContentPartPr/>
                <p14:nvPr/>
              </p14:nvContentPartPr>
              <p14:xfrm>
                <a:off x="8183765" y="3725854"/>
                <a:ext cx="180360" cy="13680"/>
              </p14:xfrm>
            </p:contentPart>
          </mc:Choice>
          <mc:Fallback xmlns="">
            <p:pic>
              <p:nvPicPr>
                <p:cNvPr id="9" name="Ink 8">
                  <a:extLst>
                    <a:ext uri="{FF2B5EF4-FFF2-40B4-BE49-F238E27FC236}">
                      <a16:creationId xmlns:a16="http://schemas.microsoft.com/office/drawing/2014/main" id="{A2987C4F-9D4D-3340-B7C5-B266BD1F68C4}"/>
                    </a:ext>
                  </a:extLst>
                </p:cNvPr>
                <p:cNvPicPr/>
                <p:nvPr/>
              </p:nvPicPr>
              <p:blipFill>
                <a:blip r:embed="rId10"/>
                <a:stretch>
                  <a:fillRect/>
                </a:stretch>
              </p:blipFill>
              <p:spPr>
                <a:xfrm>
                  <a:off x="8174765" y="3716854"/>
                  <a:ext cx="198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CBD51A9-8A80-304E-8B38-9752759C567E}"/>
                    </a:ext>
                  </a:extLst>
                </p14:cNvPr>
                <p14:cNvContentPartPr/>
                <p14:nvPr/>
              </p14:nvContentPartPr>
              <p14:xfrm>
                <a:off x="8409125" y="3713254"/>
                <a:ext cx="308520" cy="27720"/>
              </p14:xfrm>
            </p:contentPart>
          </mc:Choice>
          <mc:Fallback xmlns="">
            <p:pic>
              <p:nvPicPr>
                <p:cNvPr id="10" name="Ink 9">
                  <a:extLst>
                    <a:ext uri="{FF2B5EF4-FFF2-40B4-BE49-F238E27FC236}">
                      <a16:creationId xmlns:a16="http://schemas.microsoft.com/office/drawing/2014/main" id="{1CBD51A9-8A80-304E-8B38-9752759C567E}"/>
                    </a:ext>
                  </a:extLst>
                </p:cNvPr>
                <p:cNvPicPr/>
                <p:nvPr/>
              </p:nvPicPr>
              <p:blipFill>
                <a:blip r:embed="rId12"/>
                <a:stretch>
                  <a:fillRect/>
                </a:stretch>
              </p:blipFill>
              <p:spPr>
                <a:xfrm>
                  <a:off x="8400485" y="3704254"/>
                  <a:ext cx="326160" cy="4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C055AEA-7F2C-CF43-9C7C-0D591C0EDF20}"/>
                  </a:ext>
                </a:extLst>
              </p14:cNvPr>
              <p14:cNvContentPartPr/>
              <p14:nvPr/>
            </p14:nvContentPartPr>
            <p14:xfrm>
              <a:off x="8739965" y="3728374"/>
              <a:ext cx="77760" cy="24120"/>
            </p14:xfrm>
          </p:contentPart>
        </mc:Choice>
        <mc:Fallback xmlns="">
          <p:pic>
            <p:nvPicPr>
              <p:cNvPr id="14" name="Ink 13">
                <a:extLst>
                  <a:ext uri="{FF2B5EF4-FFF2-40B4-BE49-F238E27FC236}">
                    <a16:creationId xmlns:a16="http://schemas.microsoft.com/office/drawing/2014/main" id="{FC055AEA-7F2C-CF43-9C7C-0D591C0EDF20}"/>
                  </a:ext>
                </a:extLst>
              </p:cNvPr>
              <p:cNvPicPr/>
              <p:nvPr/>
            </p:nvPicPr>
            <p:blipFill>
              <a:blip r:embed="rId14"/>
              <a:stretch>
                <a:fillRect/>
              </a:stretch>
            </p:blipFill>
            <p:spPr>
              <a:xfrm>
                <a:off x="8731325" y="3719734"/>
                <a:ext cx="954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38095589-62DB-B74B-843B-6C73F780BDAD}"/>
                  </a:ext>
                </a:extLst>
              </p14:cNvPr>
              <p14:cNvContentPartPr/>
              <p14:nvPr/>
            </p14:nvContentPartPr>
            <p14:xfrm>
              <a:off x="8180525" y="3724774"/>
              <a:ext cx="61920" cy="360"/>
            </p14:xfrm>
          </p:contentPart>
        </mc:Choice>
        <mc:Fallback xmlns="">
          <p:pic>
            <p:nvPicPr>
              <p:cNvPr id="15" name="Ink 14">
                <a:extLst>
                  <a:ext uri="{FF2B5EF4-FFF2-40B4-BE49-F238E27FC236}">
                    <a16:creationId xmlns:a16="http://schemas.microsoft.com/office/drawing/2014/main" id="{38095589-62DB-B74B-843B-6C73F780BDAD}"/>
                  </a:ext>
                </a:extLst>
              </p:cNvPr>
              <p:cNvPicPr/>
              <p:nvPr/>
            </p:nvPicPr>
            <p:blipFill>
              <a:blip r:embed="rId16"/>
              <a:stretch>
                <a:fillRect/>
              </a:stretch>
            </p:blipFill>
            <p:spPr>
              <a:xfrm>
                <a:off x="8171525" y="3716134"/>
                <a:ext cx="79560" cy="18000"/>
              </a:xfrm>
              <a:prstGeom prst="rect">
                <a:avLst/>
              </a:prstGeom>
            </p:spPr>
          </p:pic>
        </mc:Fallback>
      </mc:AlternateContent>
    </p:spTree>
    <p:extLst>
      <p:ext uri="{BB962C8B-B14F-4D97-AF65-F5344CB8AC3E}">
        <p14:creationId xmlns:p14="http://schemas.microsoft.com/office/powerpoint/2010/main" val="2967909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48CC7-7505-0D45-BB13-9D2AE19F7BD0}"/>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09555A50-F1B8-8F4E-940E-CC7CEF0E9CC7}"/>
              </a:ext>
            </a:extLst>
          </p:cNvPr>
          <p:cNvSpPr>
            <a:spLocks noGrp="1"/>
          </p:cNvSpPr>
          <p:nvPr>
            <p:ph type="sldNum" sz="quarter" idx="12"/>
          </p:nvPr>
        </p:nvSpPr>
        <p:spPr/>
        <p:txBody>
          <a:bodyPr/>
          <a:lstStyle/>
          <a:p>
            <a:fld id="{27CE633F-9882-4A5C-83A2-1109D0C73261}" type="slidenum">
              <a:rPr lang="en-US" smtClean="0">
                <a:latin typeface="Bradley Hand" pitchFamily="2" charset="77"/>
              </a:rPr>
              <a:t>39</a:t>
            </a:fld>
            <a:endParaRPr lang="en-US" dirty="0">
              <a:latin typeface="Bradley Hand" pitchFamily="2" charset="77"/>
            </a:endParaRPr>
          </a:p>
        </p:txBody>
      </p:sp>
      <p:sp>
        <p:nvSpPr>
          <p:cNvPr id="12" name="Freeform 11">
            <a:extLst>
              <a:ext uri="{FF2B5EF4-FFF2-40B4-BE49-F238E27FC236}">
                <a16:creationId xmlns:a16="http://schemas.microsoft.com/office/drawing/2014/main" id="{E72D0B02-B806-1D40-BA42-E3E8EBBE4448}"/>
              </a:ext>
            </a:extLst>
          </p:cNvPr>
          <p:cNvSpPr/>
          <p:nvPr/>
        </p:nvSpPr>
        <p:spPr>
          <a:xfrm>
            <a:off x="3324426" y="1252423"/>
            <a:ext cx="5719863" cy="2509770"/>
          </a:xfrm>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fill="none" extrusionOk="0">
                <a:moveTo>
                  <a:pt x="0" y="2490314"/>
                </a:moveTo>
                <a:cubicBezTo>
                  <a:pt x="703230" y="2448428"/>
                  <a:pt x="1180445" y="2231682"/>
                  <a:pt x="1741251" y="1867744"/>
                </a:cubicBezTo>
                <a:cubicBezTo>
                  <a:pt x="2240168" y="1513133"/>
                  <a:pt x="2427918" y="-11083"/>
                  <a:pt x="2791838" y="34"/>
                </a:cubicBezTo>
                <a:cubicBezTo>
                  <a:pt x="3046667" y="-72159"/>
                  <a:pt x="3254535" y="1395074"/>
                  <a:pt x="3842425" y="1819106"/>
                </a:cubicBezTo>
                <a:cubicBezTo>
                  <a:pt x="4327757" y="2288491"/>
                  <a:pt x="5048992" y="2343986"/>
                  <a:pt x="5719863" y="2509770"/>
                </a:cubicBezTo>
              </a:path>
              <a:path w="5719863" h="2509770" stroke="0" extrusionOk="0">
                <a:moveTo>
                  <a:pt x="0" y="2490314"/>
                </a:moveTo>
                <a:cubicBezTo>
                  <a:pt x="647229" y="2316917"/>
                  <a:pt x="1283307" y="2288722"/>
                  <a:pt x="1741251" y="1867744"/>
                </a:cubicBezTo>
                <a:cubicBezTo>
                  <a:pt x="2152544" y="1432275"/>
                  <a:pt x="2444459" y="-1736"/>
                  <a:pt x="2791838" y="34"/>
                </a:cubicBezTo>
                <a:cubicBezTo>
                  <a:pt x="3217283" y="-57810"/>
                  <a:pt x="3311244" y="1510838"/>
                  <a:pt x="3842425" y="1819106"/>
                </a:cubicBezTo>
                <a:cubicBezTo>
                  <a:pt x="4308690" y="2308790"/>
                  <a:pt x="5046923" y="2354428"/>
                  <a:pt x="5719863" y="2509770"/>
                </a:cubicBezTo>
              </a:path>
            </a:pathLst>
          </a:custGeom>
          <a:blipFill>
            <a:blip r:embed="rId2"/>
            <a:tile tx="0" ty="0" sx="100000" sy="100000" flip="none" algn="tl"/>
          </a:blipFill>
          <a:ln>
            <a:extLst>
              <a:ext uri="{C807C97D-BFC1-408E-A445-0C87EB9F89A2}">
                <ask:lineSketchStyleProps xmlns:ask="http://schemas.microsoft.com/office/drawing/2018/sketchyshapes" sd="4266498984">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a:moveTo>
                          <a:pt x="0" y="2490314"/>
                        </a:moveTo>
                        <a:cubicBezTo>
                          <a:pt x="637972" y="2386552"/>
                          <a:pt x="1275945" y="2282791"/>
                          <a:pt x="1741251" y="1867744"/>
                        </a:cubicBezTo>
                        <a:cubicBezTo>
                          <a:pt x="2206557" y="1452697"/>
                          <a:pt x="2441642" y="8140"/>
                          <a:pt x="2791838" y="34"/>
                        </a:cubicBezTo>
                        <a:cubicBezTo>
                          <a:pt x="3142034" y="-8072"/>
                          <a:pt x="3354421" y="1400817"/>
                          <a:pt x="3842425" y="1819106"/>
                        </a:cubicBezTo>
                        <a:cubicBezTo>
                          <a:pt x="4330429" y="2237395"/>
                          <a:pt x="5025146" y="2373582"/>
                          <a:pt x="5719863" y="250977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DC50CF02-7937-8F43-B99C-4367618D9509}"/>
              </a:ext>
            </a:extLst>
          </p:cNvPr>
          <p:cNvSpPr/>
          <p:nvPr/>
        </p:nvSpPr>
        <p:spPr>
          <a:xfrm>
            <a:off x="2944238" y="3840014"/>
            <a:ext cx="6303523" cy="29183"/>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BD6FEB46-2522-6249-A784-D7C4854533E2}"/>
              </a:ext>
            </a:extLst>
          </p:cNvPr>
          <p:cNvSpPr/>
          <p:nvPr/>
        </p:nvSpPr>
        <p:spPr>
          <a:xfrm rot="5582034">
            <a:off x="4423053" y="2421862"/>
            <a:ext cx="3417421" cy="175857"/>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47B3A3F5-8117-E341-946C-EFBF23830A7D}"/>
              </a:ext>
            </a:extLst>
          </p:cNvPr>
          <p:cNvSpPr/>
          <p:nvPr/>
        </p:nvSpPr>
        <p:spPr>
          <a:xfrm rot="5896182">
            <a:off x="3844787" y="3710149"/>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4FACEC5-831F-E74E-BB48-0D037D4B1E72}"/>
              </a:ext>
            </a:extLst>
          </p:cNvPr>
          <p:cNvSpPr txBox="1"/>
          <p:nvPr/>
        </p:nvSpPr>
        <p:spPr>
          <a:xfrm>
            <a:off x="3556852" y="3947018"/>
            <a:ext cx="966931" cy="369332"/>
          </a:xfrm>
          <a:prstGeom prst="rect">
            <a:avLst/>
          </a:prstGeom>
          <a:noFill/>
        </p:spPr>
        <p:txBody>
          <a:bodyPr wrap="none" rtlCol="0">
            <a:spAutoFit/>
          </a:bodyPr>
          <a:lstStyle/>
          <a:p>
            <a:r>
              <a:rPr lang="en-US" dirty="0">
                <a:latin typeface="Bradley Hand" pitchFamily="2" charset="77"/>
              </a:rPr>
              <a:t>142 cm</a:t>
            </a:r>
          </a:p>
        </p:txBody>
      </p:sp>
      <p:sp>
        <p:nvSpPr>
          <p:cNvPr id="23" name="Freeform 22">
            <a:extLst>
              <a:ext uri="{FF2B5EF4-FFF2-40B4-BE49-F238E27FC236}">
                <a16:creationId xmlns:a16="http://schemas.microsoft.com/office/drawing/2014/main" id="{A0368842-09AA-4641-94D6-3FBA3CC328DA}"/>
              </a:ext>
            </a:extLst>
          </p:cNvPr>
          <p:cNvSpPr/>
          <p:nvPr/>
        </p:nvSpPr>
        <p:spPr>
          <a:xfrm rot="5896182">
            <a:off x="7942791" y="3710149"/>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A7A9CBB-301D-C641-8C8B-58BC6B711E68}"/>
              </a:ext>
            </a:extLst>
          </p:cNvPr>
          <p:cNvSpPr txBox="1"/>
          <p:nvPr/>
        </p:nvSpPr>
        <p:spPr>
          <a:xfrm>
            <a:off x="7739744" y="3929795"/>
            <a:ext cx="946093" cy="369332"/>
          </a:xfrm>
          <a:prstGeom prst="rect">
            <a:avLst/>
          </a:prstGeom>
          <a:noFill/>
        </p:spPr>
        <p:txBody>
          <a:bodyPr wrap="none" rtlCol="0">
            <a:spAutoFit/>
          </a:bodyPr>
          <a:lstStyle/>
          <a:p>
            <a:r>
              <a:rPr lang="en-US" dirty="0">
                <a:latin typeface="Bradley Hand" pitchFamily="2" charset="77"/>
              </a:rPr>
              <a:t>169 cm</a:t>
            </a:r>
          </a:p>
        </p:txBody>
      </p:sp>
      <p:sp>
        <p:nvSpPr>
          <p:cNvPr id="25" name="TextBox 24">
            <a:extLst>
              <a:ext uri="{FF2B5EF4-FFF2-40B4-BE49-F238E27FC236}">
                <a16:creationId xmlns:a16="http://schemas.microsoft.com/office/drawing/2014/main" id="{586AE8BD-DBA9-C54A-AEE6-684572843900}"/>
              </a:ext>
            </a:extLst>
          </p:cNvPr>
          <p:cNvSpPr txBox="1"/>
          <p:nvPr/>
        </p:nvSpPr>
        <p:spPr>
          <a:xfrm>
            <a:off x="2430525" y="4588596"/>
            <a:ext cx="7330950" cy="646331"/>
          </a:xfrm>
          <a:prstGeom prst="rect">
            <a:avLst/>
          </a:prstGeom>
          <a:noFill/>
        </p:spPr>
        <p:txBody>
          <a:bodyPr wrap="square" rtlCol="0">
            <a:spAutoFit/>
          </a:bodyPr>
          <a:lstStyle/>
          <a:p>
            <a:pPr algn="ctr"/>
            <a:r>
              <a:rPr lang="en-US" dirty="0">
                <a:latin typeface="Bradley Hand" pitchFamily="2" charset="77"/>
              </a:rPr>
              <a:t>Distribution of height measurement of Brazilian women between 15 and 49 years old taken in 1996.</a:t>
            </a:r>
          </a:p>
        </p:txBody>
      </p:sp>
      <p:sp>
        <p:nvSpPr>
          <p:cNvPr id="26" name="TextBox 25">
            <a:extLst>
              <a:ext uri="{FF2B5EF4-FFF2-40B4-BE49-F238E27FC236}">
                <a16:creationId xmlns:a16="http://schemas.microsoft.com/office/drawing/2014/main" id="{C6371CE2-8DB3-9A43-ADE0-A759FCDA6A1A}"/>
              </a:ext>
            </a:extLst>
          </p:cNvPr>
          <p:cNvSpPr txBox="1"/>
          <p:nvPr/>
        </p:nvSpPr>
        <p:spPr>
          <a:xfrm>
            <a:off x="1003571" y="5833130"/>
            <a:ext cx="10369685" cy="523220"/>
          </a:xfrm>
          <a:prstGeom prst="rect">
            <a:avLst/>
          </a:prstGeom>
          <a:noFill/>
        </p:spPr>
        <p:txBody>
          <a:bodyPr wrap="square" rtlCol="0">
            <a:spAutoFit/>
          </a:bodyPr>
          <a:lstStyle/>
          <a:p>
            <a:r>
              <a:rPr lang="en-US" sz="1400" i="1" dirty="0">
                <a:latin typeface="Bradley Hand" pitchFamily="2" charset="77"/>
              </a:rPr>
              <a:t>Source – Height of nations: A Socioeconomic Analysis of Cohort Differences and Patterns among Women in 54 Low-to-Middle Income Countries (Subramanian, </a:t>
            </a:r>
            <a:r>
              <a:rPr lang="en-US" sz="1400" i="1" dirty="0" err="1">
                <a:latin typeface="Bradley Hand" pitchFamily="2" charset="77"/>
              </a:rPr>
              <a:t>Ozaltin</a:t>
            </a:r>
            <a:r>
              <a:rPr lang="en-US" sz="1400" i="1" dirty="0">
                <a:latin typeface="Bradley Hand" pitchFamily="2" charset="77"/>
              </a:rPr>
              <a:t> and Finlay (2011))</a:t>
            </a:r>
          </a:p>
        </p:txBody>
      </p:sp>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6CB61880-5AD1-2B4D-8ED2-3D63A8EAAC68}"/>
                  </a:ext>
                </a:extLst>
              </p14:cNvPr>
              <p14:cNvContentPartPr/>
              <p14:nvPr/>
            </p14:nvContentPartPr>
            <p14:xfrm>
              <a:off x="3449765" y="3614614"/>
              <a:ext cx="583200" cy="124920"/>
            </p14:xfrm>
          </p:contentPart>
        </mc:Choice>
        <mc:Fallback xmlns="">
          <p:pic>
            <p:nvPicPr>
              <p:cNvPr id="19" name="Ink 18">
                <a:extLst>
                  <a:ext uri="{FF2B5EF4-FFF2-40B4-BE49-F238E27FC236}">
                    <a16:creationId xmlns:a16="http://schemas.microsoft.com/office/drawing/2014/main" id="{6CB61880-5AD1-2B4D-8ED2-3D63A8EAAC68}"/>
                  </a:ext>
                </a:extLst>
              </p:cNvPr>
              <p:cNvPicPr/>
              <p:nvPr/>
            </p:nvPicPr>
            <p:blipFill>
              <a:blip r:embed="rId4"/>
              <a:stretch>
                <a:fillRect/>
              </a:stretch>
            </p:blipFill>
            <p:spPr>
              <a:xfrm>
                <a:off x="3440765" y="3605614"/>
                <a:ext cx="6008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F1789BFD-F0D7-BB42-B6EE-720320216CB1}"/>
                  </a:ext>
                </a:extLst>
              </p14:cNvPr>
              <p14:cNvContentPartPr/>
              <p14:nvPr/>
            </p14:nvContentPartPr>
            <p14:xfrm>
              <a:off x="8154245" y="3609574"/>
              <a:ext cx="590760" cy="146160"/>
            </p14:xfrm>
          </p:contentPart>
        </mc:Choice>
        <mc:Fallback xmlns="">
          <p:pic>
            <p:nvPicPr>
              <p:cNvPr id="27" name="Ink 26">
                <a:extLst>
                  <a:ext uri="{FF2B5EF4-FFF2-40B4-BE49-F238E27FC236}">
                    <a16:creationId xmlns:a16="http://schemas.microsoft.com/office/drawing/2014/main" id="{F1789BFD-F0D7-BB42-B6EE-720320216CB1}"/>
                  </a:ext>
                </a:extLst>
              </p:cNvPr>
              <p:cNvPicPr/>
              <p:nvPr/>
            </p:nvPicPr>
            <p:blipFill>
              <a:blip r:embed="rId6"/>
              <a:stretch>
                <a:fillRect/>
              </a:stretch>
            </p:blipFill>
            <p:spPr>
              <a:xfrm>
                <a:off x="8145240" y="3600596"/>
                <a:ext cx="608411" cy="163757"/>
              </a:xfrm>
              <a:prstGeom prst="rect">
                <a:avLst/>
              </a:prstGeom>
            </p:spPr>
          </p:pic>
        </mc:Fallback>
      </mc:AlternateContent>
      <p:grpSp>
        <p:nvGrpSpPr>
          <p:cNvPr id="11" name="Group 10">
            <a:extLst>
              <a:ext uri="{FF2B5EF4-FFF2-40B4-BE49-F238E27FC236}">
                <a16:creationId xmlns:a16="http://schemas.microsoft.com/office/drawing/2014/main" id="{2F2CAFDE-19C7-8E42-8BB2-02BCAD1B350B}"/>
              </a:ext>
            </a:extLst>
          </p:cNvPr>
          <p:cNvGrpSpPr/>
          <p:nvPr/>
        </p:nvGrpSpPr>
        <p:grpSpPr>
          <a:xfrm>
            <a:off x="8183765" y="3713254"/>
            <a:ext cx="646560" cy="43200"/>
            <a:chOff x="8183765" y="3713254"/>
            <a:chExt cx="646560" cy="43200"/>
          </a:xfrm>
        </p:grpSpPr>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1A58737-3533-9E48-8CD3-328C4F7471FC}"/>
                    </a:ext>
                  </a:extLst>
                </p14:cNvPr>
                <p14:cNvContentPartPr/>
                <p14:nvPr/>
              </p14:nvContentPartPr>
              <p14:xfrm>
                <a:off x="8667965" y="3736654"/>
                <a:ext cx="162360" cy="19800"/>
              </p14:xfrm>
            </p:contentPart>
          </mc:Choice>
          <mc:Fallback xmlns="">
            <p:pic>
              <p:nvPicPr>
                <p:cNvPr id="8" name="Ink 7">
                  <a:extLst>
                    <a:ext uri="{FF2B5EF4-FFF2-40B4-BE49-F238E27FC236}">
                      <a16:creationId xmlns:a16="http://schemas.microsoft.com/office/drawing/2014/main" id="{B1A58737-3533-9E48-8CD3-328C4F7471FC}"/>
                    </a:ext>
                  </a:extLst>
                </p:cNvPr>
                <p:cNvPicPr/>
                <p:nvPr/>
              </p:nvPicPr>
              <p:blipFill>
                <a:blip r:embed="rId8"/>
                <a:stretch>
                  <a:fillRect/>
                </a:stretch>
              </p:blipFill>
              <p:spPr>
                <a:xfrm>
                  <a:off x="8658945" y="3727654"/>
                  <a:ext cx="180039"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2987C4F-9D4D-3340-B7C5-B266BD1F68C4}"/>
                    </a:ext>
                  </a:extLst>
                </p14:cNvPr>
                <p14:cNvContentPartPr/>
                <p14:nvPr/>
              </p14:nvContentPartPr>
              <p14:xfrm>
                <a:off x="8183765" y="3725854"/>
                <a:ext cx="180360" cy="13680"/>
              </p14:xfrm>
            </p:contentPart>
          </mc:Choice>
          <mc:Fallback xmlns="">
            <p:pic>
              <p:nvPicPr>
                <p:cNvPr id="9" name="Ink 8">
                  <a:extLst>
                    <a:ext uri="{FF2B5EF4-FFF2-40B4-BE49-F238E27FC236}">
                      <a16:creationId xmlns:a16="http://schemas.microsoft.com/office/drawing/2014/main" id="{A2987C4F-9D4D-3340-B7C5-B266BD1F68C4}"/>
                    </a:ext>
                  </a:extLst>
                </p:cNvPr>
                <p:cNvPicPr/>
                <p:nvPr/>
              </p:nvPicPr>
              <p:blipFill>
                <a:blip r:embed="rId10"/>
                <a:stretch>
                  <a:fillRect/>
                </a:stretch>
              </p:blipFill>
              <p:spPr>
                <a:xfrm>
                  <a:off x="8174783" y="3716854"/>
                  <a:ext cx="197965"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1CBD51A9-8A80-304E-8B38-9752759C567E}"/>
                    </a:ext>
                  </a:extLst>
                </p14:cNvPr>
                <p14:cNvContentPartPr/>
                <p14:nvPr/>
              </p14:nvContentPartPr>
              <p14:xfrm>
                <a:off x="8409125" y="3713254"/>
                <a:ext cx="308520" cy="27720"/>
              </p14:xfrm>
            </p:contentPart>
          </mc:Choice>
          <mc:Fallback xmlns="">
            <p:pic>
              <p:nvPicPr>
                <p:cNvPr id="10" name="Ink 9">
                  <a:extLst>
                    <a:ext uri="{FF2B5EF4-FFF2-40B4-BE49-F238E27FC236}">
                      <a16:creationId xmlns:a16="http://schemas.microsoft.com/office/drawing/2014/main" id="{1CBD51A9-8A80-304E-8B38-9752759C567E}"/>
                    </a:ext>
                  </a:extLst>
                </p:cNvPr>
                <p:cNvPicPr/>
                <p:nvPr/>
              </p:nvPicPr>
              <p:blipFill>
                <a:blip r:embed="rId12"/>
                <a:stretch>
                  <a:fillRect/>
                </a:stretch>
              </p:blipFill>
              <p:spPr>
                <a:xfrm>
                  <a:off x="8400125" y="3704254"/>
                  <a:ext cx="326160" cy="4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C055AEA-7F2C-CF43-9C7C-0D591C0EDF20}"/>
                  </a:ext>
                </a:extLst>
              </p14:cNvPr>
              <p14:cNvContentPartPr/>
              <p14:nvPr/>
            </p14:nvContentPartPr>
            <p14:xfrm>
              <a:off x="8739965" y="3728374"/>
              <a:ext cx="77760" cy="24120"/>
            </p14:xfrm>
          </p:contentPart>
        </mc:Choice>
        <mc:Fallback xmlns="">
          <p:pic>
            <p:nvPicPr>
              <p:cNvPr id="14" name="Ink 13">
                <a:extLst>
                  <a:ext uri="{FF2B5EF4-FFF2-40B4-BE49-F238E27FC236}">
                    <a16:creationId xmlns:a16="http://schemas.microsoft.com/office/drawing/2014/main" id="{FC055AEA-7F2C-CF43-9C7C-0D591C0EDF20}"/>
                  </a:ext>
                </a:extLst>
              </p:cNvPr>
              <p:cNvPicPr/>
              <p:nvPr/>
            </p:nvPicPr>
            <p:blipFill>
              <a:blip r:embed="rId14"/>
              <a:stretch>
                <a:fillRect/>
              </a:stretch>
            </p:blipFill>
            <p:spPr>
              <a:xfrm>
                <a:off x="8730965" y="3719374"/>
                <a:ext cx="954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38095589-62DB-B74B-843B-6C73F780BDAD}"/>
                  </a:ext>
                </a:extLst>
              </p14:cNvPr>
              <p14:cNvContentPartPr/>
              <p14:nvPr/>
            </p14:nvContentPartPr>
            <p14:xfrm>
              <a:off x="8180525" y="3724774"/>
              <a:ext cx="61920" cy="360"/>
            </p14:xfrm>
          </p:contentPart>
        </mc:Choice>
        <mc:Fallback xmlns="">
          <p:pic>
            <p:nvPicPr>
              <p:cNvPr id="15" name="Ink 14">
                <a:extLst>
                  <a:ext uri="{FF2B5EF4-FFF2-40B4-BE49-F238E27FC236}">
                    <a16:creationId xmlns:a16="http://schemas.microsoft.com/office/drawing/2014/main" id="{38095589-62DB-B74B-843B-6C73F780BDAD}"/>
                  </a:ext>
                </a:extLst>
              </p:cNvPr>
              <p:cNvPicPr/>
              <p:nvPr/>
            </p:nvPicPr>
            <p:blipFill>
              <a:blip r:embed="rId16"/>
              <a:stretch>
                <a:fillRect/>
              </a:stretch>
            </p:blipFill>
            <p:spPr>
              <a:xfrm>
                <a:off x="8171525" y="3715774"/>
                <a:ext cx="79560" cy="18000"/>
              </a:xfrm>
              <a:prstGeom prst="rect">
                <a:avLst/>
              </a:prstGeom>
            </p:spPr>
          </p:pic>
        </mc:Fallback>
      </mc:AlternateContent>
      <p:sp>
        <p:nvSpPr>
          <p:cNvPr id="28" name="TextBox 27">
            <a:extLst>
              <a:ext uri="{FF2B5EF4-FFF2-40B4-BE49-F238E27FC236}">
                <a16:creationId xmlns:a16="http://schemas.microsoft.com/office/drawing/2014/main" id="{3BE4E26F-F849-C946-BCCF-CA8122E7286D}"/>
              </a:ext>
            </a:extLst>
          </p:cNvPr>
          <p:cNvSpPr txBox="1"/>
          <p:nvPr/>
        </p:nvSpPr>
        <p:spPr>
          <a:xfrm rot="20802424">
            <a:off x="1053916" y="1775987"/>
            <a:ext cx="3594072" cy="646331"/>
          </a:xfrm>
          <a:prstGeom prst="rect">
            <a:avLst/>
          </a:prstGeom>
          <a:noFill/>
        </p:spPr>
        <p:txBody>
          <a:bodyPr wrap="square" rtlCol="0">
            <a:spAutoFit/>
          </a:bodyPr>
          <a:lstStyle/>
          <a:p>
            <a:r>
              <a:rPr lang="en-US" dirty="0">
                <a:latin typeface="Bradley Hand" pitchFamily="2" charset="77"/>
              </a:rPr>
              <a:t>2.5% chance that the height would be less than 142 cm</a:t>
            </a:r>
          </a:p>
        </p:txBody>
      </p:sp>
      <p:sp>
        <p:nvSpPr>
          <p:cNvPr id="29" name="TextBox 28">
            <a:extLst>
              <a:ext uri="{FF2B5EF4-FFF2-40B4-BE49-F238E27FC236}">
                <a16:creationId xmlns:a16="http://schemas.microsoft.com/office/drawing/2014/main" id="{0D8989B3-D9E7-2341-808C-DB551AC849A2}"/>
              </a:ext>
            </a:extLst>
          </p:cNvPr>
          <p:cNvSpPr txBox="1"/>
          <p:nvPr/>
        </p:nvSpPr>
        <p:spPr>
          <a:xfrm rot="419855">
            <a:off x="7450726" y="1933567"/>
            <a:ext cx="3594072" cy="646331"/>
          </a:xfrm>
          <a:prstGeom prst="rect">
            <a:avLst/>
          </a:prstGeom>
          <a:noFill/>
        </p:spPr>
        <p:txBody>
          <a:bodyPr wrap="square" rtlCol="0">
            <a:spAutoFit/>
          </a:bodyPr>
          <a:lstStyle/>
          <a:p>
            <a:r>
              <a:rPr lang="en-US" dirty="0">
                <a:latin typeface="Bradley Hand" pitchFamily="2" charset="77"/>
              </a:rPr>
              <a:t>2.5% chance that the height would be greater than 169 cm</a:t>
            </a:r>
          </a:p>
        </p:txBody>
      </p:sp>
      <p:cxnSp>
        <p:nvCxnSpPr>
          <p:cNvPr id="7" name="Curved Connector 6">
            <a:extLst>
              <a:ext uri="{FF2B5EF4-FFF2-40B4-BE49-F238E27FC236}">
                <a16:creationId xmlns:a16="http://schemas.microsoft.com/office/drawing/2014/main" id="{17010571-3327-254A-8F19-6B6079BEBEA5}"/>
              </a:ext>
            </a:extLst>
          </p:cNvPr>
          <p:cNvCxnSpPr>
            <a:stCxn id="28" idx="2"/>
          </p:cNvCxnSpPr>
          <p:nvPr/>
        </p:nvCxnSpPr>
        <p:spPr>
          <a:xfrm rot="16200000" flipH="1">
            <a:off x="2742406" y="2596510"/>
            <a:ext cx="1263414" cy="897713"/>
          </a:xfrm>
          <a:prstGeom prst="curvedConnector3">
            <a:avLst>
              <a:gd name="adj1" fmla="val 184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2F3803DA-73F6-8041-95BA-C851F280345C}"/>
              </a:ext>
            </a:extLst>
          </p:cNvPr>
          <p:cNvCxnSpPr>
            <a:stCxn id="29" idx="2"/>
          </p:cNvCxnSpPr>
          <p:nvPr/>
        </p:nvCxnSpPr>
        <p:spPr>
          <a:xfrm rot="5400000">
            <a:off x="8336098" y="2804779"/>
            <a:ext cx="1099583" cy="645007"/>
          </a:xfrm>
          <a:prstGeom prst="curvedConnector3">
            <a:avLst>
              <a:gd name="adj1" fmla="val 311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455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392F24-7F2D-5249-BD41-84CA5D38590B}"/>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414BD706-3EB8-6941-9D06-FB6BC1FAF823}"/>
              </a:ext>
            </a:extLst>
          </p:cNvPr>
          <p:cNvSpPr>
            <a:spLocks noGrp="1"/>
          </p:cNvSpPr>
          <p:nvPr>
            <p:ph type="sldNum" sz="quarter" idx="12"/>
          </p:nvPr>
        </p:nvSpPr>
        <p:spPr/>
        <p:txBody>
          <a:bodyPr/>
          <a:lstStyle/>
          <a:p>
            <a:fld id="{27CE633F-9882-4A5C-83A2-1109D0C73261}" type="slidenum">
              <a:rPr lang="en-US" smtClean="0">
                <a:latin typeface="Bradley Hand" pitchFamily="2" charset="77"/>
              </a:rPr>
              <a:t>4</a:t>
            </a:fld>
            <a:endParaRPr lang="en-US" dirty="0">
              <a:latin typeface="Bradley Hand" pitchFamily="2" charset="77"/>
            </a:endParaRPr>
          </a:p>
        </p:txBody>
      </p:sp>
      <p:sp>
        <p:nvSpPr>
          <p:cNvPr id="4" name="TextBox 3">
            <a:extLst>
              <a:ext uri="{FF2B5EF4-FFF2-40B4-BE49-F238E27FC236}">
                <a16:creationId xmlns:a16="http://schemas.microsoft.com/office/drawing/2014/main" id="{E9A93673-BEF2-C14B-AE87-DDA87F33BC85}"/>
              </a:ext>
            </a:extLst>
          </p:cNvPr>
          <p:cNvSpPr txBox="1"/>
          <p:nvPr/>
        </p:nvSpPr>
        <p:spPr>
          <a:xfrm>
            <a:off x="1357162" y="1106905"/>
            <a:ext cx="9996638"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radley Hand" pitchFamily="2" charset="77"/>
              </a:rPr>
              <a:t>R-squared evaluates the scatter of the data points around the fitted regression line. Higher R-squared values present smaller differences between the observed and the fitted data. </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Also called – coefficient of (multiple) determination </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R-squared is the percentage of the dependent variable variation that a linear model explains </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R-squared = Variance explained by the model/ Total Variance</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R-squared is always between 0% and 100%. </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solidFill>
                  <a:srgbClr val="FF0000"/>
                </a:solidFill>
                <a:latin typeface="Bradley Hand" pitchFamily="2" charset="77"/>
              </a:rPr>
              <a:t>The larger the R-squared, the better the regression model fits your observations. </a:t>
            </a:r>
          </a:p>
        </p:txBody>
      </p:sp>
    </p:spTree>
    <p:extLst>
      <p:ext uri="{BB962C8B-B14F-4D97-AF65-F5344CB8AC3E}">
        <p14:creationId xmlns:p14="http://schemas.microsoft.com/office/powerpoint/2010/main" val="4096590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48CC7-7505-0D45-BB13-9D2AE19F7BD0}"/>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09555A50-F1B8-8F4E-940E-CC7CEF0E9CC7}"/>
              </a:ext>
            </a:extLst>
          </p:cNvPr>
          <p:cNvSpPr>
            <a:spLocks noGrp="1"/>
          </p:cNvSpPr>
          <p:nvPr>
            <p:ph type="sldNum" sz="quarter" idx="12"/>
          </p:nvPr>
        </p:nvSpPr>
        <p:spPr/>
        <p:txBody>
          <a:bodyPr/>
          <a:lstStyle/>
          <a:p>
            <a:fld id="{27CE633F-9882-4A5C-83A2-1109D0C73261}" type="slidenum">
              <a:rPr lang="en-US" smtClean="0">
                <a:latin typeface="Bradley Hand" pitchFamily="2" charset="77"/>
              </a:rPr>
              <a:t>40</a:t>
            </a:fld>
            <a:endParaRPr lang="en-US" dirty="0">
              <a:latin typeface="Bradley Hand" pitchFamily="2" charset="77"/>
            </a:endParaRPr>
          </a:p>
        </p:txBody>
      </p:sp>
      <p:sp>
        <p:nvSpPr>
          <p:cNvPr id="12" name="Freeform 11">
            <a:extLst>
              <a:ext uri="{FF2B5EF4-FFF2-40B4-BE49-F238E27FC236}">
                <a16:creationId xmlns:a16="http://schemas.microsoft.com/office/drawing/2014/main" id="{E72D0B02-B806-1D40-BA42-E3E8EBBE4448}"/>
              </a:ext>
            </a:extLst>
          </p:cNvPr>
          <p:cNvSpPr/>
          <p:nvPr/>
        </p:nvSpPr>
        <p:spPr>
          <a:xfrm>
            <a:off x="4423651" y="1272049"/>
            <a:ext cx="5719863" cy="2509770"/>
          </a:xfrm>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extrusionOk="0">
                <a:moveTo>
                  <a:pt x="0" y="2490314"/>
                </a:moveTo>
                <a:cubicBezTo>
                  <a:pt x="647229" y="2316917"/>
                  <a:pt x="1283307" y="2288722"/>
                  <a:pt x="1741251" y="1867744"/>
                </a:cubicBezTo>
                <a:cubicBezTo>
                  <a:pt x="2152544" y="1432275"/>
                  <a:pt x="2444459" y="-1736"/>
                  <a:pt x="2791838" y="34"/>
                </a:cubicBezTo>
                <a:cubicBezTo>
                  <a:pt x="3217283" y="-57810"/>
                  <a:pt x="3311244" y="1510838"/>
                  <a:pt x="3842425" y="1819106"/>
                </a:cubicBezTo>
                <a:cubicBezTo>
                  <a:pt x="4308690" y="2308790"/>
                  <a:pt x="5046923" y="2354428"/>
                  <a:pt x="5719863" y="2509770"/>
                </a:cubicBezTo>
              </a:path>
            </a:pathLst>
          </a:custGeom>
          <a:noFill/>
          <a:ln>
            <a:extLst>
              <a:ext uri="{C807C97D-BFC1-408E-A445-0C87EB9F89A2}">
                <ask:lineSketchStyleProps xmlns:ask="http://schemas.microsoft.com/office/drawing/2018/sketchyshapes" sd="4266498984">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a:moveTo>
                          <a:pt x="0" y="2490314"/>
                        </a:moveTo>
                        <a:cubicBezTo>
                          <a:pt x="637972" y="2386552"/>
                          <a:pt x="1275945" y="2282791"/>
                          <a:pt x="1741251" y="1867744"/>
                        </a:cubicBezTo>
                        <a:cubicBezTo>
                          <a:pt x="2206557" y="1452697"/>
                          <a:pt x="2441642" y="8140"/>
                          <a:pt x="2791838" y="34"/>
                        </a:cubicBezTo>
                        <a:cubicBezTo>
                          <a:pt x="3142034" y="-8072"/>
                          <a:pt x="3354421" y="1400817"/>
                          <a:pt x="3842425" y="1819106"/>
                        </a:cubicBezTo>
                        <a:cubicBezTo>
                          <a:pt x="4330429" y="2237395"/>
                          <a:pt x="5025146" y="2373582"/>
                          <a:pt x="5719863" y="250977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BD6FEB46-2522-6249-A784-D7C4854533E2}"/>
              </a:ext>
            </a:extLst>
          </p:cNvPr>
          <p:cNvSpPr/>
          <p:nvPr/>
        </p:nvSpPr>
        <p:spPr>
          <a:xfrm rot="5582034">
            <a:off x="5522278" y="2441488"/>
            <a:ext cx="3417421" cy="175857"/>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47B3A3F5-8117-E341-946C-EFBF23830A7D}"/>
              </a:ext>
            </a:extLst>
          </p:cNvPr>
          <p:cNvSpPr/>
          <p:nvPr/>
        </p:nvSpPr>
        <p:spPr>
          <a:xfrm rot="5896182">
            <a:off x="4944012" y="3729775"/>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4FACEC5-831F-E74E-BB48-0D037D4B1E72}"/>
              </a:ext>
            </a:extLst>
          </p:cNvPr>
          <p:cNvSpPr txBox="1"/>
          <p:nvPr/>
        </p:nvSpPr>
        <p:spPr>
          <a:xfrm>
            <a:off x="4656077" y="3966644"/>
            <a:ext cx="966931" cy="369332"/>
          </a:xfrm>
          <a:prstGeom prst="rect">
            <a:avLst/>
          </a:prstGeom>
          <a:noFill/>
        </p:spPr>
        <p:txBody>
          <a:bodyPr wrap="none" rtlCol="0">
            <a:spAutoFit/>
          </a:bodyPr>
          <a:lstStyle/>
          <a:p>
            <a:r>
              <a:rPr lang="en-US" dirty="0">
                <a:latin typeface="Bradley Hand" pitchFamily="2" charset="77"/>
              </a:rPr>
              <a:t>142 cm</a:t>
            </a:r>
          </a:p>
        </p:txBody>
      </p:sp>
      <p:sp>
        <p:nvSpPr>
          <p:cNvPr id="23" name="Freeform 22">
            <a:extLst>
              <a:ext uri="{FF2B5EF4-FFF2-40B4-BE49-F238E27FC236}">
                <a16:creationId xmlns:a16="http://schemas.microsoft.com/office/drawing/2014/main" id="{A0368842-09AA-4641-94D6-3FBA3CC328DA}"/>
              </a:ext>
            </a:extLst>
          </p:cNvPr>
          <p:cNvSpPr/>
          <p:nvPr/>
        </p:nvSpPr>
        <p:spPr>
          <a:xfrm rot="5896182">
            <a:off x="9042016" y="3729775"/>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A7A9CBB-301D-C641-8C8B-58BC6B711E68}"/>
              </a:ext>
            </a:extLst>
          </p:cNvPr>
          <p:cNvSpPr txBox="1"/>
          <p:nvPr/>
        </p:nvSpPr>
        <p:spPr>
          <a:xfrm>
            <a:off x="8838969" y="3949421"/>
            <a:ext cx="946093" cy="369332"/>
          </a:xfrm>
          <a:prstGeom prst="rect">
            <a:avLst/>
          </a:prstGeom>
          <a:noFill/>
        </p:spPr>
        <p:txBody>
          <a:bodyPr wrap="none" rtlCol="0">
            <a:spAutoFit/>
          </a:bodyPr>
          <a:lstStyle/>
          <a:p>
            <a:r>
              <a:rPr lang="en-US" dirty="0">
                <a:latin typeface="Bradley Hand" pitchFamily="2" charset="77"/>
              </a:rPr>
              <a:t>169 cm</a:t>
            </a:r>
          </a:p>
        </p:txBody>
      </p:sp>
      <p:sp>
        <p:nvSpPr>
          <p:cNvPr id="25" name="TextBox 24">
            <a:extLst>
              <a:ext uri="{FF2B5EF4-FFF2-40B4-BE49-F238E27FC236}">
                <a16:creationId xmlns:a16="http://schemas.microsoft.com/office/drawing/2014/main" id="{586AE8BD-DBA9-C54A-AEE6-684572843900}"/>
              </a:ext>
            </a:extLst>
          </p:cNvPr>
          <p:cNvSpPr txBox="1"/>
          <p:nvPr/>
        </p:nvSpPr>
        <p:spPr>
          <a:xfrm>
            <a:off x="2430525" y="4588596"/>
            <a:ext cx="7330950" cy="646331"/>
          </a:xfrm>
          <a:prstGeom prst="rect">
            <a:avLst/>
          </a:prstGeom>
          <a:noFill/>
        </p:spPr>
        <p:txBody>
          <a:bodyPr wrap="square" rtlCol="0">
            <a:spAutoFit/>
          </a:bodyPr>
          <a:lstStyle/>
          <a:p>
            <a:pPr algn="ctr"/>
            <a:r>
              <a:rPr lang="en-US" dirty="0">
                <a:latin typeface="Bradley Hand" pitchFamily="2" charset="77"/>
              </a:rPr>
              <a:t>Distribution of height measurement of Brazilian women between 15 and 49 years old taken in 1996.</a:t>
            </a:r>
          </a:p>
        </p:txBody>
      </p:sp>
      <p:sp>
        <p:nvSpPr>
          <p:cNvPr id="26" name="TextBox 25">
            <a:extLst>
              <a:ext uri="{FF2B5EF4-FFF2-40B4-BE49-F238E27FC236}">
                <a16:creationId xmlns:a16="http://schemas.microsoft.com/office/drawing/2014/main" id="{C6371CE2-8DB3-9A43-ADE0-A759FCDA6A1A}"/>
              </a:ext>
            </a:extLst>
          </p:cNvPr>
          <p:cNvSpPr txBox="1"/>
          <p:nvPr/>
        </p:nvSpPr>
        <p:spPr>
          <a:xfrm>
            <a:off x="1003571" y="5833130"/>
            <a:ext cx="10369685" cy="523220"/>
          </a:xfrm>
          <a:prstGeom prst="rect">
            <a:avLst/>
          </a:prstGeom>
          <a:noFill/>
        </p:spPr>
        <p:txBody>
          <a:bodyPr wrap="square" rtlCol="0">
            <a:spAutoFit/>
          </a:bodyPr>
          <a:lstStyle/>
          <a:p>
            <a:r>
              <a:rPr lang="en-US" sz="1400" i="1" dirty="0">
                <a:latin typeface="Bradley Hand" pitchFamily="2" charset="77"/>
              </a:rPr>
              <a:t>Source – Height of nations: A Socioeconomic Analysis of Cohort Differences and Patterns among Women in 54 Low-to-Middle Income Countries (Subramanian, </a:t>
            </a:r>
            <a:r>
              <a:rPr lang="en-US" sz="1400" i="1" dirty="0" err="1">
                <a:latin typeface="Bradley Hand" pitchFamily="2" charset="77"/>
              </a:rPr>
              <a:t>Ozaltin</a:t>
            </a:r>
            <a:r>
              <a:rPr lang="en-US" sz="1400" i="1" dirty="0">
                <a:latin typeface="Bradley Hand" pitchFamily="2" charset="77"/>
              </a:rPr>
              <a:t> and Finlay (2011))</a:t>
            </a:r>
          </a:p>
        </p:txBody>
      </p:sp>
      <p:sp>
        <p:nvSpPr>
          <p:cNvPr id="13" name="Freeform 12">
            <a:extLst>
              <a:ext uri="{FF2B5EF4-FFF2-40B4-BE49-F238E27FC236}">
                <a16:creationId xmlns:a16="http://schemas.microsoft.com/office/drawing/2014/main" id="{3D980824-B38C-8C49-8046-13FDEFF9152B}"/>
              </a:ext>
            </a:extLst>
          </p:cNvPr>
          <p:cNvSpPr/>
          <p:nvPr/>
        </p:nvSpPr>
        <p:spPr>
          <a:xfrm>
            <a:off x="2316812" y="1289272"/>
            <a:ext cx="5719863" cy="2509770"/>
          </a:xfrm>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extrusionOk="0">
                <a:moveTo>
                  <a:pt x="0" y="2490314"/>
                </a:moveTo>
                <a:cubicBezTo>
                  <a:pt x="647229" y="2316917"/>
                  <a:pt x="1283307" y="2288722"/>
                  <a:pt x="1741251" y="1867744"/>
                </a:cubicBezTo>
                <a:cubicBezTo>
                  <a:pt x="2152544" y="1432275"/>
                  <a:pt x="2444459" y="-1736"/>
                  <a:pt x="2791838" y="34"/>
                </a:cubicBezTo>
                <a:cubicBezTo>
                  <a:pt x="3217283" y="-57810"/>
                  <a:pt x="3311244" y="1510838"/>
                  <a:pt x="3842425" y="1819106"/>
                </a:cubicBezTo>
                <a:cubicBezTo>
                  <a:pt x="4308690" y="2308790"/>
                  <a:pt x="5046923" y="2354428"/>
                  <a:pt x="5719863" y="2509770"/>
                </a:cubicBezTo>
              </a:path>
            </a:pathLst>
          </a:custGeom>
          <a:noFill/>
          <a:ln>
            <a:solidFill>
              <a:srgbClr val="FF0000"/>
            </a:solidFill>
            <a:prstDash val="lgDash"/>
            <a:extLst>
              <a:ext uri="{C807C97D-BFC1-408E-A445-0C87EB9F89A2}">
                <ask:lineSketchStyleProps xmlns:ask="http://schemas.microsoft.com/office/drawing/2018/sketchyshapes" sd="4266498984">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a:moveTo>
                          <a:pt x="0" y="2490314"/>
                        </a:moveTo>
                        <a:cubicBezTo>
                          <a:pt x="637972" y="2386552"/>
                          <a:pt x="1275945" y="2282791"/>
                          <a:pt x="1741251" y="1867744"/>
                        </a:cubicBezTo>
                        <a:cubicBezTo>
                          <a:pt x="2206557" y="1452697"/>
                          <a:pt x="2441642" y="8140"/>
                          <a:pt x="2791838" y="34"/>
                        </a:cubicBezTo>
                        <a:cubicBezTo>
                          <a:pt x="3142034" y="-8072"/>
                          <a:pt x="3354421" y="1400817"/>
                          <a:pt x="3842425" y="1819106"/>
                        </a:cubicBezTo>
                        <a:cubicBezTo>
                          <a:pt x="4330429" y="2237395"/>
                          <a:pt x="5025146" y="2373582"/>
                          <a:pt x="5719863" y="250977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637AB092-CA7F-354F-A057-D58FFCE37ED8}"/>
              </a:ext>
            </a:extLst>
          </p:cNvPr>
          <p:cNvSpPr/>
          <p:nvPr/>
        </p:nvSpPr>
        <p:spPr>
          <a:xfrm rot="5582034">
            <a:off x="3415439" y="2458711"/>
            <a:ext cx="3417421" cy="175857"/>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solidFill>
              <a:srgbClr val="FF0000"/>
            </a:solidFill>
            <a:prstDash val="lgDash"/>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33D49BD7-A4BC-A947-A8F9-7FEBE006B0C6}"/>
              </a:ext>
            </a:extLst>
          </p:cNvPr>
          <p:cNvSpPr/>
          <p:nvPr/>
        </p:nvSpPr>
        <p:spPr>
          <a:xfrm>
            <a:off x="1877438" y="3931995"/>
            <a:ext cx="9007813" cy="19455"/>
          </a:xfrm>
          <a:custGeom>
            <a:avLst/>
            <a:gdLst>
              <a:gd name="connsiteX0" fmla="*/ 0 w 9007813"/>
              <a:gd name="connsiteY0" fmla="*/ 19455 h 19455"/>
              <a:gd name="connsiteX1" fmla="*/ 9007813 w 9007813"/>
              <a:gd name="connsiteY1" fmla="*/ 0 h 19455"/>
              <a:gd name="connsiteX2" fmla="*/ 9007813 w 9007813"/>
              <a:gd name="connsiteY2" fmla="*/ 0 h 19455"/>
            </a:gdLst>
            <a:ahLst/>
            <a:cxnLst>
              <a:cxn ang="0">
                <a:pos x="connsiteX0" y="connsiteY0"/>
              </a:cxn>
              <a:cxn ang="0">
                <a:pos x="connsiteX1" y="connsiteY1"/>
              </a:cxn>
              <a:cxn ang="0">
                <a:pos x="connsiteX2" y="connsiteY2"/>
              </a:cxn>
            </a:cxnLst>
            <a:rect l="l" t="t" r="r" b="b"/>
            <a:pathLst>
              <a:path w="9007813" h="19455">
                <a:moveTo>
                  <a:pt x="0" y="19455"/>
                </a:moveTo>
                <a:lnTo>
                  <a:pt x="9007813" y="0"/>
                </a:lnTo>
                <a:lnTo>
                  <a:pt x="900781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380B06-96EB-2144-A316-F8F78B2B16F5}"/>
              </a:ext>
            </a:extLst>
          </p:cNvPr>
          <p:cNvSpPr txBox="1"/>
          <p:nvPr/>
        </p:nvSpPr>
        <p:spPr>
          <a:xfrm rot="20802424">
            <a:off x="927582" y="911813"/>
            <a:ext cx="6462067" cy="923330"/>
          </a:xfrm>
          <a:prstGeom prst="rect">
            <a:avLst/>
          </a:prstGeom>
          <a:noFill/>
        </p:spPr>
        <p:txBody>
          <a:bodyPr wrap="square" rtlCol="0">
            <a:spAutoFit/>
          </a:bodyPr>
          <a:lstStyle/>
          <a:p>
            <a:r>
              <a:rPr lang="en-US" dirty="0">
                <a:latin typeface="Bradley Hand" pitchFamily="2" charset="77"/>
              </a:rPr>
              <a:t>If a sample mean has p-value less than 0.25%, we reject the null hypothesis, and say that the mean came from another population, and average height is 142 cm.</a:t>
            </a:r>
          </a:p>
        </p:txBody>
      </p:sp>
    </p:spTree>
    <p:extLst>
      <p:ext uri="{BB962C8B-B14F-4D97-AF65-F5344CB8AC3E}">
        <p14:creationId xmlns:p14="http://schemas.microsoft.com/office/powerpoint/2010/main" val="1996953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848CC7-7505-0D45-BB13-9D2AE19F7BD0}"/>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09555A50-F1B8-8F4E-940E-CC7CEF0E9CC7}"/>
              </a:ext>
            </a:extLst>
          </p:cNvPr>
          <p:cNvSpPr>
            <a:spLocks noGrp="1"/>
          </p:cNvSpPr>
          <p:nvPr>
            <p:ph type="sldNum" sz="quarter" idx="12"/>
          </p:nvPr>
        </p:nvSpPr>
        <p:spPr/>
        <p:txBody>
          <a:bodyPr/>
          <a:lstStyle/>
          <a:p>
            <a:fld id="{27CE633F-9882-4A5C-83A2-1109D0C73261}" type="slidenum">
              <a:rPr lang="en-US" smtClean="0">
                <a:latin typeface="Bradley Hand" pitchFamily="2" charset="77"/>
              </a:rPr>
              <a:t>41</a:t>
            </a:fld>
            <a:endParaRPr lang="en-US">
              <a:latin typeface="Bradley Hand" pitchFamily="2" charset="77"/>
            </a:endParaRPr>
          </a:p>
        </p:txBody>
      </p:sp>
      <p:sp>
        <p:nvSpPr>
          <p:cNvPr id="12" name="Freeform 11">
            <a:extLst>
              <a:ext uri="{FF2B5EF4-FFF2-40B4-BE49-F238E27FC236}">
                <a16:creationId xmlns:a16="http://schemas.microsoft.com/office/drawing/2014/main" id="{E72D0B02-B806-1D40-BA42-E3E8EBBE4448}"/>
              </a:ext>
            </a:extLst>
          </p:cNvPr>
          <p:cNvSpPr/>
          <p:nvPr/>
        </p:nvSpPr>
        <p:spPr>
          <a:xfrm>
            <a:off x="4423651" y="1272049"/>
            <a:ext cx="5719863" cy="2509770"/>
          </a:xfrm>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fill="none" extrusionOk="0">
                <a:moveTo>
                  <a:pt x="0" y="2490314"/>
                </a:moveTo>
                <a:cubicBezTo>
                  <a:pt x="703230" y="2448428"/>
                  <a:pt x="1180445" y="2231682"/>
                  <a:pt x="1741251" y="1867744"/>
                </a:cubicBezTo>
                <a:cubicBezTo>
                  <a:pt x="2240168" y="1513133"/>
                  <a:pt x="2427918" y="-11083"/>
                  <a:pt x="2791838" y="34"/>
                </a:cubicBezTo>
                <a:cubicBezTo>
                  <a:pt x="3046667" y="-72159"/>
                  <a:pt x="3254535" y="1395074"/>
                  <a:pt x="3842425" y="1819106"/>
                </a:cubicBezTo>
                <a:cubicBezTo>
                  <a:pt x="4327757" y="2288491"/>
                  <a:pt x="5048992" y="2343986"/>
                  <a:pt x="5719863" y="2509770"/>
                </a:cubicBezTo>
              </a:path>
              <a:path w="5719863" h="2509770" stroke="0" extrusionOk="0">
                <a:moveTo>
                  <a:pt x="0" y="2490314"/>
                </a:moveTo>
                <a:cubicBezTo>
                  <a:pt x="647229" y="2316917"/>
                  <a:pt x="1283307" y="2288722"/>
                  <a:pt x="1741251" y="1867744"/>
                </a:cubicBezTo>
                <a:cubicBezTo>
                  <a:pt x="2152544" y="1432275"/>
                  <a:pt x="2444459" y="-1736"/>
                  <a:pt x="2791838" y="34"/>
                </a:cubicBezTo>
                <a:cubicBezTo>
                  <a:pt x="3217283" y="-57810"/>
                  <a:pt x="3311244" y="1510838"/>
                  <a:pt x="3842425" y="1819106"/>
                </a:cubicBezTo>
                <a:cubicBezTo>
                  <a:pt x="4308690" y="2308790"/>
                  <a:pt x="5046923" y="2354428"/>
                  <a:pt x="5719863" y="2509770"/>
                </a:cubicBezTo>
              </a:path>
            </a:pathLst>
          </a:custGeom>
          <a:blipFill>
            <a:blip r:embed="rId2"/>
            <a:tile tx="0" ty="0" sx="100000" sy="100000" flip="none" algn="tl"/>
          </a:blipFill>
          <a:ln>
            <a:extLst>
              <a:ext uri="{C807C97D-BFC1-408E-A445-0C87EB9F89A2}">
                <ask:lineSketchStyleProps xmlns:ask="http://schemas.microsoft.com/office/drawing/2018/sketchyshapes" sd="4266498984">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a:moveTo>
                          <a:pt x="0" y="2490314"/>
                        </a:moveTo>
                        <a:cubicBezTo>
                          <a:pt x="637972" y="2386552"/>
                          <a:pt x="1275945" y="2282791"/>
                          <a:pt x="1741251" y="1867744"/>
                        </a:cubicBezTo>
                        <a:cubicBezTo>
                          <a:pt x="2206557" y="1452697"/>
                          <a:pt x="2441642" y="8140"/>
                          <a:pt x="2791838" y="34"/>
                        </a:cubicBezTo>
                        <a:cubicBezTo>
                          <a:pt x="3142034" y="-8072"/>
                          <a:pt x="3354421" y="1400817"/>
                          <a:pt x="3842425" y="1819106"/>
                        </a:cubicBezTo>
                        <a:cubicBezTo>
                          <a:pt x="4330429" y="2237395"/>
                          <a:pt x="5025146" y="2373582"/>
                          <a:pt x="5719863" y="250977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BD6FEB46-2522-6249-A784-D7C4854533E2}"/>
              </a:ext>
            </a:extLst>
          </p:cNvPr>
          <p:cNvSpPr/>
          <p:nvPr/>
        </p:nvSpPr>
        <p:spPr>
          <a:xfrm rot="5582034">
            <a:off x="5522278" y="2441488"/>
            <a:ext cx="3417421" cy="175857"/>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47B3A3F5-8117-E341-946C-EFBF23830A7D}"/>
              </a:ext>
            </a:extLst>
          </p:cNvPr>
          <p:cNvSpPr/>
          <p:nvPr/>
        </p:nvSpPr>
        <p:spPr>
          <a:xfrm rot="5896182">
            <a:off x="4944012" y="3729775"/>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4FACEC5-831F-E74E-BB48-0D037D4B1E72}"/>
              </a:ext>
            </a:extLst>
          </p:cNvPr>
          <p:cNvSpPr txBox="1"/>
          <p:nvPr/>
        </p:nvSpPr>
        <p:spPr>
          <a:xfrm>
            <a:off x="4656077" y="3966644"/>
            <a:ext cx="966931" cy="369332"/>
          </a:xfrm>
          <a:prstGeom prst="rect">
            <a:avLst/>
          </a:prstGeom>
          <a:noFill/>
        </p:spPr>
        <p:txBody>
          <a:bodyPr wrap="none" rtlCol="0">
            <a:spAutoFit/>
          </a:bodyPr>
          <a:lstStyle/>
          <a:p>
            <a:r>
              <a:rPr lang="en-US" dirty="0">
                <a:latin typeface="Bradley Hand" pitchFamily="2" charset="77"/>
              </a:rPr>
              <a:t>142 cm</a:t>
            </a:r>
          </a:p>
        </p:txBody>
      </p:sp>
      <p:sp>
        <p:nvSpPr>
          <p:cNvPr id="23" name="Freeform 22">
            <a:extLst>
              <a:ext uri="{FF2B5EF4-FFF2-40B4-BE49-F238E27FC236}">
                <a16:creationId xmlns:a16="http://schemas.microsoft.com/office/drawing/2014/main" id="{A0368842-09AA-4641-94D6-3FBA3CC328DA}"/>
              </a:ext>
            </a:extLst>
          </p:cNvPr>
          <p:cNvSpPr/>
          <p:nvPr/>
        </p:nvSpPr>
        <p:spPr>
          <a:xfrm rot="5896182">
            <a:off x="9042016" y="3729775"/>
            <a:ext cx="391063" cy="45719"/>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A7A9CBB-301D-C641-8C8B-58BC6B711E68}"/>
              </a:ext>
            </a:extLst>
          </p:cNvPr>
          <p:cNvSpPr txBox="1"/>
          <p:nvPr/>
        </p:nvSpPr>
        <p:spPr>
          <a:xfrm>
            <a:off x="8838969" y="3949421"/>
            <a:ext cx="946093" cy="369332"/>
          </a:xfrm>
          <a:prstGeom prst="rect">
            <a:avLst/>
          </a:prstGeom>
          <a:noFill/>
        </p:spPr>
        <p:txBody>
          <a:bodyPr wrap="none" rtlCol="0">
            <a:spAutoFit/>
          </a:bodyPr>
          <a:lstStyle/>
          <a:p>
            <a:r>
              <a:rPr lang="en-US" dirty="0">
                <a:latin typeface="Bradley Hand" pitchFamily="2" charset="77"/>
              </a:rPr>
              <a:t>169 cm</a:t>
            </a:r>
          </a:p>
        </p:txBody>
      </p:sp>
      <p:sp>
        <p:nvSpPr>
          <p:cNvPr id="25" name="TextBox 24">
            <a:extLst>
              <a:ext uri="{FF2B5EF4-FFF2-40B4-BE49-F238E27FC236}">
                <a16:creationId xmlns:a16="http://schemas.microsoft.com/office/drawing/2014/main" id="{586AE8BD-DBA9-C54A-AEE6-684572843900}"/>
              </a:ext>
            </a:extLst>
          </p:cNvPr>
          <p:cNvSpPr txBox="1"/>
          <p:nvPr/>
        </p:nvSpPr>
        <p:spPr>
          <a:xfrm>
            <a:off x="2430525" y="4588596"/>
            <a:ext cx="7330950" cy="646331"/>
          </a:xfrm>
          <a:prstGeom prst="rect">
            <a:avLst/>
          </a:prstGeom>
          <a:noFill/>
        </p:spPr>
        <p:txBody>
          <a:bodyPr wrap="square" rtlCol="0">
            <a:spAutoFit/>
          </a:bodyPr>
          <a:lstStyle/>
          <a:p>
            <a:pPr algn="ctr"/>
            <a:r>
              <a:rPr lang="en-US" dirty="0">
                <a:latin typeface="Bradley Hand" pitchFamily="2" charset="77"/>
              </a:rPr>
              <a:t>Distribution of height measurement of Brazilian women between 15 and 49 years old taken in 1996.</a:t>
            </a:r>
          </a:p>
        </p:txBody>
      </p:sp>
      <p:sp>
        <p:nvSpPr>
          <p:cNvPr id="26" name="TextBox 25">
            <a:extLst>
              <a:ext uri="{FF2B5EF4-FFF2-40B4-BE49-F238E27FC236}">
                <a16:creationId xmlns:a16="http://schemas.microsoft.com/office/drawing/2014/main" id="{C6371CE2-8DB3-9A43-ADE0-A759FCDA6A1A}"/>
              </a:ext>
            </a:extLst>
          </p:cNvPr>
          <p:cNvSpPr txBox="1"/>
          <p:nvPr/>
        </p:nvSpPr>
        <p:spPr>
          <a:xfrm>
            <a:off x="1003571" y="5833130"/>
            <a:ext cx="10369685" cy="523220"/>
          </a:xfrm>
          <a:prstGeom prst="rect">
            <a:avLst/>
          </a:prstGeom>
          <a:noFill/>
        </p:spPr>
        <p:txBody>
          <a:bodyPr wrap="square" rtlCol="0">
            <a:spAutoFit/>
          </a:bodyPr>
          <a:lstStyle/>
          <a:p>
            <a:r>
              <a:rPr lang="en-US" sz="1400" i="1" dirty="0">
                <a:latin typeface="Bradley Hand" pitchFamily="2" charset="77"/>
              </a:rPr>
              <a:t>Source – Height of nations: A Socioeconomic Analysis of Cohort Differences and Patterns among Women in 54 Low-to-Middle Income Countries (Subramanian, </a:t>
            </a:r>
            <a:r>
              <a:rPr lang="en-US" sz="1400" i="1" dirty="0" err="1">
                <a:latin typeface="Bradley Hand" pitchFamily="2" charset="77"/>
              </a:rPr>
              <a:t>Ozaltin</a:t>
            </a:r>
            <a:r>
              <a:rPr lang="en-US" sz="1400" i="1" dirty="0">
                <a:latin typeface="Bradley Hand" pitchFamily="2" charset="77"/>
              </a:rPr>
              <a:t> and Finlay (2011))</a:t>
            </a:r>
          </a:p>
        </p:txBody>
      </p:sp>
      <p:sp>
        <p:nvSpPr>
          <p:cNvPr id="13" name="Freeform 12">
            <a:extLst>
              <a:ext uri="{FF2B5EF4-FFF2-40B4-BE49-F238E27FC236}">
                <a16:creationId xmlns:a16="http://schemas.microsoft.com/office/drawing/2014/main" id="{3D980824-B38C-8C49-8046-13FDEFF9152B}"/>
              </a:ext>
            </a:extLst>
          </p:cNvPr>
          <p:cNvSpPr/>
          <p:nvPr/>
        </p:nvSpPr>
        <p:spPr>
          <a:xfrm>
            <a:off x="2316812" y="1289272"/>
            <a:ext cx="5719863" cy="2509770"/>
          </a:xfrm>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fill="none" extrusionOk="0">
                <a:moveTo>
                  <a:pt x="0" y="2490314"/>
                </a:moveTo>
                <a:cubicBezTo>
                  <a:pt x="703230" y="2448428"/>
                  <a:pt x="1180445" y="2231682"/>
                  <a:pt x="1741251" y="1867744"/>
                </a:cubicBezTo>
                <a:cubicBezTo>
                  <a:pt x="2240168" y="1513133"/>
                  <a:pt x="2427918" y="-11083"/>
                  <a:pt x="2791838" y="34"/>
                </a:cubicBezTo>
                <a:cubicBezTo>
                  <a:pt x="3046667" y="-72159"/>
                  <a:pt x="3254535" y="1395074"/>
                  <a:pt x="3842425" y="1819106"/>
                </a:cubicBezTo>
                <a:cubicBezTo>
                  <a:pt x="4327757" y="2288491"/>
                  <a:pt x="5048992" y="2343986"/>
                  <a:pt x="5719863" y="2509770"/>
                </a:cubicBezTo>
              </a:path>
              <a:path w="5719863" h="2509770" stroke="0" extrusionOk="0">
                <a:moveTo>
                  <a:pt x="0" y="2490314"/>
                </a:moveTo>
                <a:cubicBezTo>
                  <a:pt x="647229" y="2316917"/>
                  <a:pt x="1283307" y="2288722"/>
                  <a:pt x="1741251" y="1867744"/>
                </a:cubicBezTo>
                <a:cubicBezTo>
                  <a:pt x="2152544" y="1432275"/>
                  <a:pt x="2444459" y="-1736"/>
                  <a:pt x="2791838" y="34"/>
                </a:cubicBezTo>
                <a:cubicBezTo>
                  <a:pt x="3217283" y="-57810"/>
                  <a:pt x="3311244" y="1510838"/>
                  <a:pt x="3842425" y="1819106"/>
                </a:cubicBezTo>
                <a:cubicBezTo>
                  <a:pt x="4308690" y="2308790"/>
                  <a:pt x="5046923" y="2354428"/>
                  <a:pt x="5719863" y="2509770"/>
                </a:cubicBezTo>
              </a:path>
            </a:pathLst>
          </a:custGeom>
          <a:blipFill>
            <a:blip r:embed="rId3"/>
            <a:tile tx="0" ty="0" sx="100000" sy="100000" flip="none" algn="tl"/>
          </a:blipFill>
          <a:ln>
            <a:solidFill>
              <a:srgbClr val="7030A0"/>
            </a:solidFill>
            <a:prstDash val="solid"/>
            <a:extLst>
              <a:ext uri="{C807C97D-BFC1-408E-A445-0C87EB9F89A2}">
                <ask:lineSketchStyleProps xmlns:ask="http://schemas.microsoft.com/office/drawing/2018/sketchyshapes" sd="4266498984">
                  <a:custGeom>
                    <a:avLst/>
                    <a:gdLst>
                      <a:gd name="connsiteX0" fmla="*/ 0 w 5719863"/>
                      <a:gd name="connsiteY0" fmla="*/ 2490314 h 2509770"/>
                      <a:gd name="connsiteX1" fmla="*/ 1741251 w 5719863"/>
                      <a:gd name="connsiteY1" fmla="*/ 1867744 h 2509770"/>
                      <a:gd name="connsiteX2" fmla="*/ 2791838 w 5719863"/>
                      <a:gd name="connsiteY2" fmla="*/ 34 h 2509770"/>
                      <a:gd name="connsiteX3" fmla="*/ 3842425 w 5719863"/>
                      <a:gd name="connsiteY3" fmla="*/ 1819106 h 2509770"/>
                      <a:gd name="connsiteX4" fmla="*/ 5719863 w 5719863"/>
                      <a:gd name="connsiteY4" fmla="*/ 2509770 h 2509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863" h="2509770">
                        <a:moveTo>
                          <a:pt x="0" y="2490314"/>
                        </a:moveTo>
                        <a:cubicBezTo>
                          <a:pt x="637972" y="2386552"/>
                          <a:pt x="1275945" y="2282791"/>
                          <a:pt x="1741251" y="1867744"/>
                        </a:cubicBezTo>
                        <a:cubicBezTo>
                          <a:pt x="2206557" y="1452697"/>
                          <a:pt x="2441642" y="8140"/>
                          <a:pt x="2791838" y="34"/>
                        </a:cubicBezTo>
                        <a:cubicBezTo>
                          <a:pt x="3142034" y="-8072"/>
                          <a:pt x="3354421" y="1400817"/>
                          <a:pt x="3842425" y="1819106"/>
                        </a:cubicBezTo>
                        <a:cubicBezTo>
                          <a:pt x="4330429" y="2237395"/>
                          <a:pt x="5025146" y="2373582"/>
                          <a:pt x="5719863" y="250977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637AB092-CA7F-354F-A057-D58FFCE37ED8}"/>
              </a:ext>
            </a:extLst>
          </p:cNvPr>
          <p:cNvSpPr/>
          <p:nvPr/>
        </p:nvSpPr>
        <p:spPr>
          <a:xfrm rot="5582034">
            <a:off x="3415439" y="2458711"/>
            <a:ext cx="3417421" cy="175857"/>
          </a:xfrm>
          <a:custGeom>
            <a:avLst/>
            <a:gdLst>
              <a:gd name="connsiteX0" fmla="*/ 0 w 6303523"/>
              <a:gd name="connsiteY0" fmla="*/ 29183 h 29183"/>
              <a:gd name="connsiteX1" fmla="*/ 6303523 w 6303523"/>
              <a:gd name="connsiteY1" fmla="*/ 0 h 29183"/>
            </a:gdLst>
            <a:ahLst/>
            <a:cxnLst>
              <a:cxn ang="0">
                <a:pos x="connsiteX0" y="connsiteY0"/>
              </a:cxn>
              <a:cxn ang="0">
                <a:pos x="connsiteX1" y="connsiteY1"/>
              </a:cxn>
            </a:cxnLst>
            <a:rect l="l" t="t" r="r" b="b"/>
            <a:pathLst>
              <a:path w="6303523" h="29183">
                <a:moveTo>
                  <a:pt x="0" y="29183"/>
                </a:moveTo>
                <a:lnTo>
                  <a:pt x="6303523" y="0"/>
                </a:lnTo>
              </a:path>
            </a:pathLst>
          </a:custGeom>
          <a:noFill/>
          <a:ln>
            <a:solidFill>
              <a:srgbClr val="7030A0"/>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33D49BD7-A4BC-A947-A8F9-7FEBE006B0C6}"/>
              </a:ext>
            </a:extLst>
          </p:cNvPr>
          <p:cNvSpPr/>
          <p:nvPr/>
        </p:nvSpPr>
        <p:spPr>
          <a:xfrm>
            <a:off x="1877438" y="3931995"/>
            <a:ext cx="9007813" cy="19455"/>
          </a:xfrm>
          <a:custGeom>
            <a:avLst/>
            <a:gdLst>
              <a:gd name="connsiteX0" fmla="*/ 0 w 9007813"/>
              <a:gd name="connsiteY0" fmla="*/ 19455 h 19455"/>
              <a:gd name="connsiteX1" fmla="*/ 9007813 w 9007813"/>
              <a:gd name="connsiteY1" fmla="*/ 0 h 19455"/>
              <a:gd name="connsiteX2" fmla="*/ 9007813 w 9007813"/>
              <a:gd name="connsiteY2" fmla="*/ 0 h 19455"/>
            </a:gdLst>
            <a:ahLst/>
            <a:cxnLst>
              <a:cxn ang="0">
                <a:pos x="connsiteX0" y="connsiteY0"/>
              </a:cxn>
              <a:cxn ang="0">
                <a:pos x="connsiteX1" y="connsiteY1"/>
              </a:cxn>
              <a:cxn ang="0">
                <a:pos x="connsiteX2" y="connsiteY2"/>
              </a:cxn>
            </a:cxnLst>
            <a:rect l="l" t="t" r="r" b="b"/>
            <a:pathLst>
              <a:path w="9007813" h="19455">
                <a:moveTo>
                  <a:pt x="0" y="19455"/>
                </a:moveTo>
                <a:lnTo>
                  <a:pt x="9007813" y="0"/>
                </a:lnTo>
                <a:lnTo>
                  <a:pt x="9007813"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6380B06-96EB-2144-A316-F8F78B2B16F5}"/>
              </a:ext>
            </a:extLst>
          </p:cNvPr>
          <p:cNvSpPr txBox="1"/>
          <p:nvPr/>
        </p:nvSpPr>
        <p:spPr>
          <a:xfrm rot="20802424">
            <a:off x="927582" y="1050313"/>
            <a:ext cx="6462067" cy="646331"/>
          </a:xfrm>
          <a:prstGeom prst="rect">
            <a:avLst/>
          </a:prstGeom>
          <a:noFill/>
        </p:spPr>
        <p:txBody>
          <a:bodyPr wrap="square" rtlCol="0">
            <a:spAutoFit/>
          </a:bodyPr>
          <a:lstStyle/>
          <a:p>
            <a:r>
              <a:rPr lang="en-US" dirty="0">
                <a:latin typeface="Bradley Hand" pitchFamily="2" charset="77"/>
              </a:rPr>
              <a:t>This purple-colored distribution will do a better job for us to draw inference about the population.</a:t>
            </a:r>
          </a:p>
        </p:txBody>
      </p:sp>
      <p:cxnSp>
        <p:nvCxnSpPr>
          <p:cNvPr id="6" name="Curved Connector 5">
            <a:extLst>
              <a:ext uri="{FF2B5EF4-FFF2-40B4-BE49-F238E27FC236}">
                <a16:creationId xmlns:a16="http://schemas.microsoft.com/office/drawing/2014/main" id="{8F7E49BF-4A23-5A43-9D51-315D09A1D1F8}"/>
              </a:ext>
            </a:extLst>
          </p:cNvPr>
          <p:cNvCxnSpPr>
            <a:stCxn id="17" idx="2"/>
          </p:cNvCxnSpPr>
          <p:nvPr/>
        </p:nvCxnSpPr>
        <p:spPr>
          <a:xfrm rot="16200000" flipH="1">
            <a:off x="4162328" y="1758578"/>
            <a:ext cx="742912" cy="601726"/>
          </a:xfrm>
          <a:prstGeom prst="curvedConnector3">
            <a:avLst>
              <a:gd name="adj1" fmla="val 108923"/>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233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DEE4D7-21F4-154F-AA64-1F6CFC5A48ED}"/>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7F5447E1-1E53-E34D-B5ED-0122D31331C2}"/>
              </a:ext>
            </a:extLst>
          </p:cNvPr>
          <p:cNvSpPr>
            <a:spLocks noGrp="1"/>
          </p:cNvSpPr>
          <p:nvPr>
            <p:ph type="sldNum" sz="quarter" idx="12"/>
          </p:nvPr>
        </p:nvSpPr>
        <p:spPr/>
        <p:txBody>
          <a:bodyPr/>
          <a:lstStyle/>
          <a:p>
            <a:fld id="{27CE633F-9882-4A5C-83A2-1109D0C73261}" type="slidenum">
              <a:rPr lang="en-US" smtClean="0">
                <a:latin typeface="Bradley Hand" pitchFamily="2" charset="77"/>
              </a:rPr>
              <a:t>42</a:t>
            </a:fld>
            <a:endParaRPr lang="en-US">
              <a:latin typeface="Bradley Hand" pitchFamily="2" charset="77"/>
            </a:endParaRPr>
          </a:p>
        </p:txBody>
      </p:sp>
      <p:sp>
        <p:nvSpPr>
          <p:cNvPr id="4" name="Rectangle 3">
            <a:extLst>
              <a:ext uri="{FF2B5EF4-FFF2-40B4-BE49-F238E27FC236}">
                <a16:creationId xmlns:a16="http://schemas.microsoft.com/office/drawing/2014/main" id="{6D5CD83C-381B-0941-8606-EC0E4A241BAD}"/>
              </a:ext>
            </a:extLst>
          </p:cNvPr>
          <p:cNvSpPr/>
          <p:nvPr/>
        </p:nvSpPr>
        <p:spPr>
          <a:xfrm>
            <a:off x="2363822" y="3227669"/>
            <a:ext cx="8249054" cy="1692771"/>
          </a:xfrm>
          <a:prstGeom prst="rect">
            <a:avLst/>
          </a:prstGeom>
        </p:spPr>
        <p:txBody>
          <a:bodyPr wrap="square">
            <a:spAutoFit/>
          </a:bodyPr>
          <a:lstStyle/>
          <a:p>
            <a:pPr algn="ctr"/>
            <a:r>
              <a:rPr lang="en-IN" sz="3200" b="1" dirty="0">
                <a:solidFill>
                  <a:srgbClr val="292929"/>
                </a:solidFill>
                <a:latin typeface="Bradley Hand" pitchFamily="2" charset="77"/>
              </a:rPr>
              <a:t>P-value does not hold any value by itself. </a:t>
            </a:r>
          </a:p>
          <a:p>
            <a:pPr algn="ctr"/>
            <a:endParaRPr lang="en-IN" sz="2400" b="1" dirty="0">
              <a:solidFill>
                <a:srgbClr val="292929"/>
              </a:solidFill>
              <a:latin typeface="Bradley Hand" pitchFamily="2" charset="77"/>
            </a:endParaRPr>
          </a:p>
          <a:p>
            <a:pPr algn="ctr"/>
            <a:r>
              <a:rPr lang="en-IN" sz="2400" dirty="0">
                <a:solidFill>
                  <a:srgbClr val="292929"/>
                </a:solidFill>
                <a:latin typeface="Bradley Hand" pitchFamily="2" charset="77"/>
              </a:rPr>
              <a:t>A large p-value implies that sample scores are more aligned or similar to the population score. </a:t>
            </a:r>
            <a:endParaRPr lang="en-US" sz="2400" dirty="0">
              <a:latin typeface="Bradley Hand" pitchFamily="2" charset="77"/>
            </a:endParaRPr>
          </a:p>
        </p:txBody>
      </p:sp>
      <p:pic>
        <p:nvPicPr>
          <p:cNvPr id="22530" name="Picture 2" descr="Albert Einstein in popular culture - Wikipedia">
            <a:extLst>
              <a:ext uri="{FF2B5EF4-FFF2-40B4-BE49-F238E27FC236}">
                <a16:creationId xmlns:a16="http://schemas.microsoft.com/office/drawing/2014/main" id="{C3881B67-0095-5E4C-AD47-205386E80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6379" y="807395"/>
            <a:ext cx="1799241" cy="2237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3293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game&#10;&#10;Description automatically generated">
            <a:extLst>
              <a:ext uri="{FF2B5EF4-FFF2-40B4-BE49-F238E27FC236}">
                <a16:creationId xmlns:a16="http://schemas.microsoft.com/office/drawing/2014/main" id="{97E1A950-F48B-1E4D-8283-A893AEC295B6}"/>
              </a:ext>
            </a:extLst>
          </p:cNvPr>
          <p:cNvPicPr>
            <a:picLocks noChangeAspect="1"/>
          </p:cNvPicPr>
          <p:nvPr/>
        </p:nvPicPr>
        <p:blipFill>
          <a:blip r:embed="rId2"/>
          <a:stretch>
            <a:fillRect/>
          </a:stretch>
        </p:blipFill>
        <p:spPr>
          <a:xfrm>
            <a:off x="2817000" y="455914"/>
            <a:ext cx="8080385" cy="5714558"/>
          </a:xfrm>
          <a:prstGeom prst="rect">
            <a:avLst/>
          </a:prstGeom>
        </p:spPr>
      </p:pic>
      <p:sp>
        <p:nvSpPr>
          <p:cNvPr id="4" name="Text Placeholder 3">
            <a:extLst>
              <a:ext uri="{FF2B5EF4-FFF2-40B4-BE49-F238E27FC236}">
                <a16:creationId xmlns:a16="http://schemas.microsoft.com/office/drawing/2014/main" id="{2842C1B7-F19B-5C42-94CC-C799F51C74F1}"/>
              </a:ext>
            </a:extLst>
          </p:cNvPr>
          <p:cNvSpPr>
            <a:spLocks noGrp="1"/>
          </p:cNvSpPr>
          <p:nvPr>
            <p:ph type="body" sz="half" idx="2"/>
          </p:nvPr>
        </p:nvSpPr>
        <p:spPr>
          <a:xfrm>
            <a:off x="1226286" y="5313699"/>
            <a:ext cx="9416575" cy="670894"/>
          </a:xfrm>
        </p:spPr>
        <p:txBody>
          <a:bodyPr>
            <a:noAutofit/>
          </a:bodyPr>
          <a:lstStyle/>
          <a:p>
            <a:r>
              <a:rPr lang="en-US" sz="1400" dirty="0">
                <a:latin typeface="Bradley Hand" pitchFamily="2" charset="77"/>
              </a:rPr>
              <a:t>Author - Amit Pandey </a:t>
            </a:r>
          </a:p>
          <a:p>
            <a:r>
              <a:rPr lang="en-US" sz="1400" dirty="0">
                <a:latin typeface="Bradley Hand" pitchFamily="2" charset="77"/>
              </a:rPr>
              <a:t>Email - </a:t>
            </a:r>
            <a:r>
              <a:rPr lang="en-US" sz="1400" dirty="0">
                <a:latin typeface="Bradley Hand" pitchFamily="2" charset="77"/>
                <a:hlinkClick r:id="rId3"/>
              </a:rPr>
              <a:t>amitpandeylearn@gmail.com</a:t>
            </a:r>
            <a:endParaRPr lang="en-US" sz="1400" dirty="0">
              <a:latin typeface="Bradley Hand" pitchFamily="2" charset="77"/>
            </a:endParaRPr>
          </a:p>
          <a:p>
            <a:r>
              <a:rPr lang="en-US" sz="1400" dirty="0">
                <a:latin typeface="Bradley Hand" pitchFamily="2" charset="77"/>
              </a:rPr>
              <a:t>LinkedIn - </a:t>
            </a:r>
            <a:r>
              <a:rPr lang="en-US" sz="1400" dirty="0">
                <a:latin typeface="Bradley Hand" pitchFamily="2" charset="77"/>
                <a:hlinkClick r:id="rId4"/>
              </a:rPr>
              <a:t>https://www.linkedin.com/in/amitpandeyprofile/</a:t>
            </a:r>
            <a:endParaRPr lang="en-US" sz="1400" dirty="0">
              <a:latin typeface="Bradley Hand" pitchFamily="2" charset="77"/>
            </a:endParaRPr>
          </a:p>
          <a:p>
            <a:endParaRPr lang="en-US" sz="1400" dirty="0">
              <a:latin typeface="Bradley Hand" pitchFamily="2" charset="77"/>
            </a:endParaRPr>
          </a:p>
        </p:txBody>
      </p:sp>
      <p:sp>
        <p:nvSpPr>
          <p:cNvPr id="5" name="Date Placeholder 4">
            <a:extLst>
              <a:ext uri="{FF2B5EF4-FFF2-40B4-BE49-F238E27FC236}">
                <a16:creationId xmlns:a16="http://schemas.microsoft.com/office/drawing/2014/main" id="{C1CCB4C2-44DE-B241-8340-09F88F89F1FF}"/>
              </a:ext>
            </a:extLst>
          </p:cNvPr>
          <p:cNvSpPr>
            <a:spLocks noGrp="1"/>
          </p:cNvSpPr>
          <p:nvPr>
            <p:ph type="dt" sz="half" idx="10"/>
          </p:nvPr>
        </p:nvSpPr>
        <p:spPr/>
        <p:txBody>
          <a:bodyPr/>
          <a:lstStyle/>
          <a:p>
            <a:r>
              <a:rPr lang="en-IN" dirty="0"/>
              <a:t>COPYRIGHT © AMIT PANDEY</a:t>
            </a:r>
            <a:endParaRPr lang="en-US" dirty="0"/>
          </a:p>
        </p:txBody>
      </p:sp>
      <p:sp>
        <p:nvSpPr>
          <p:cNvPr id="6" name="Slide Number Placeholder 5">
            <a:extLst>
              <a:ext uri="{FF2B5EF4-FFF2-40B4-BE49-F238E27FC236}">
                <a16:creationId xmlns:a16="http://schemas.microsoft.com/office/drawing/2014/main" id="{62366357-E1B7-D049-9EE6-2B63B6338E81}"/>
              </a:ext>
            </a:extLst>
          </p:cNvPr>
          <p:cNvSpPr>
            <a:spLocks noGrp="1"/>
          </p:cNvSpPr>
          <p:nvPr>
            <p:ph type="sldNum" sz="quarter" idx="12"/>
          </p:nvPr>
        </p:nvSpPr>
        <p:spPr/>
        <p:txBody>
          <a:bodyPr/>
          <a:lstStyle/>
          <a:p>
            <a:fld id="{27CE633F-9882-4A5C-83A2-1109D0C73261}" type="slidenum">
              <a:rPr lang="en-US" sz="1400" smtClean="0">
                <a:latin typeface="Bradley Hand" pitchFamily="2" charset="77"/>
              </a:rPr>
              <a:t>43</a:t>
            </a:fld>
            <a:endParaRPr lang="en-US" sz="1400">
              <a:latin typeface="Bradley Hand" pitchFamily="2" charset="77"/>
            </a:endParaRPr>
          </a:p>
        </p:txBody>
      </p:sp>
    </p:spTree>
    <p:extLst>
      <p:ext uri="{BB962C8B-B14F-4D97-AF65-F5344CB8AC3E}">
        <p14:creationId xmlns:p14="http://schemas.microsoft.com/office/powerpoint/2010/main" val="2042447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392F24-7F2D-5249-BD41-84CA5D38590B}"/>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414BD706-3EB8-6941-9D06-FB6BC1FAF823}"/>
              </a:ext>
            </a:extLst>
          </p:cNvPr>
          <p:cNvSpPr>
            <a:spLocks noGrp="1"/>
          </p:cNvSpPr>
          <p:nvPr>
            <p:ph type="sldNum" sz="quarter" idx="12"/>
          </p:nvPr>
        </p:nvSpPr>
        <p:spPr/>
        <p:txBody>
          <a:bodyPr/>
          <a:lstStyle/>
          <a:p>
            <a:fld id="{27CE633F-9882-4A5C-83A2-1109D0C73261}" type="slidenum">
              <a:rPr lang="en-US" smtClean="0">
                <a:latin typeface="Bradley Hand" pitchFamily="2" charset="77"/>
              </a:rPr>
              <a:t>5</a:t>
            </a:fld>
            <a:endParaRPr lang="en-US">
              <a:latin typeface="Bradley Hand" pitchFamily="2" charset="77"/>
            </a:endParaRPr>
          </a:p>
        </p:txBody>
      </p:sp>
      <p:sp>
        <p:nvSpPr>
          <p:cNvPr id="4" name="TextBox 3">
            <a:extLst>
              <a:ext uri="{FF2B5EF4-FFF2-40B4-BE49-F238E27FC236}">
                <a16:creationId xmlns:a16="http://schemas.microsoft.com/office/drawing/2014/main" id="{E9A93673-BEF2-C14B-AE87-DDA87F33BC85}"/>
              </a:ext>
            </a:extLst>
          </p:cNvPr>
          <p:cNvSpPr txBox="1"/>
          <p:nvPr/>
        </p:nvSpPr>
        <p:spPr>
          <a:xfrm>
            <a:off x="1357162" y="1106905"/>
            <a:ext cx="9996638"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radley Hand" pitchFamily="2" charset="77"/>
              </a:rPr>
              <a:t>Standard error of regression (standard error of the estimate)</a:t>
            </a:r>
          </a:p>
          <a:p>
            <a:pPr marL="285750" indent="-285750">
              <a:buFont typeface="Arial" panose="020B0604020202020204" pitchFamily="34" charset="0"/>
              <a:buChar char="•"/>
            </a:pPr>
            <a:endParaRPr lang="en-US" dirty="0">
              <a:solidFill>
                <a:srgbClr val="FF0000"/>
              </a:solidFill>
              <a:latin typeface="Bradley Hand" pitchFamily="2" charset="77"/>
            </a:endParaRPr>
          </a:p>
          <a:p>
            <a:pPr marL="285750" indent="-285750">
              <a:buFont typeface="Arial" panose="020B0604020202020204" pitchFamily="34" charset="0"/>
              <a:buChar char="•"/>
            </a:pPr>
            <a:r>
              <a:rPr lang="en-US" dirty="0">
                <a:solidFill>
                  <a:srgbClr val="00B050"/>
                </a:solidFill>
                <a:latin typeface="Bradley Hand" pitchFamily="2" charset="77"/>
              </a:rPr>
              <a:t>The standard error of regression provides the absolute measure of the typical distance that the data points fall from the regression line. SE is in the units of the dependent variable. </a:t>
            </a:r>
          </a:p>
          <a:p>
            <a:pPr marL="285750" indent="-285750">
              <a:buFont typeface="Arial" panose="020B0604020202020204" pitchFamily="34" charset="0"/>
              <a:buChar char="•"/>
            </a:pPr>
            <a:endParaRPr lang="en-US" dirty="0">
              <a:solidFill>
                <a:srgbClr val="FF0000"/>
              </a:solidFill>
              <a:latin typeface="Bradley Hand" pitchFamily="2" charset="77"/>
            </a:endParaRPr>
          </a:p>
          <a:p>
            <a:pPr marL="285750" indent="-285750">
              <a:buFont typeface="Arial" panose="020B0604020202020204" pitchFamily="34" charset="0"/>
              <a:buChar char="•"/>
            </a:pPr>
            <a:r>
              <a:rPr lang="en-US" dirty="0">
                <a:solidFill>
                  <a:srgbClr val="FF0000"/>
                </a:solidFill>
                <a:latin typeface="Bradley Hand" pitchFamily="2" charset="77"/>
              </a:rPr>
              <a:t>R-squared provides the relative measure of the percentage of the dependent variable  variance that the model explains. </a:t>
            </a:r>
          </a:p>
          <a:p>
            <a:pPr marL="285750" indent="-285750">
              <a:buFont typeface="Arial" panose="020B0604020202020204" pitchFamily="34" charset="0"/>
              <a:buChar char="•"/>
            </a:pPr>
            <a:endParaRPr lang="en-US" dirty="0">
              <a:solidFill>
                <a:srgbClr val="FF0000"/>
              </a:solidFill>
              <a:latin typeface="Bradley Hand" pitchFamily="2" charset="77"/>
            </a:endParaRPr>
          </a:p>
          <a:p>
            <a:pPr marL="285750" indent="-285750">
              <a:buFont typeface="Arial" panose="020B0604020202020204" pitchFamily="34" charset="0"/>
              <a:buChar char="•"/>
            </a:pPr>
            <a:r>
              <a:rPr lang="en-US" dirty="0">
                <a:latin typeface="Bradley Hand" pitchFamily="2" charset="77"/>
              </a:rPr>
              <a:t>SE tells you straight-forward how precise the model’s prediction are using the units of the dependent variable. The statistic indicates how far the data points are from the regression line on an average. You want a lower value of SE because it signifies that the distance between the data points and the fitted value are smaller. </a:t>
            </a:r>
            <a:r>
              <a:rPr lang="en-US" dirty="0">
                <a:solidFill>
                  <a:srgbClr val="FF0000"/>
                </a:solidFill>
                <a:latin typeface="Bradley Hand" pitchFamily="2" charset="77"/>
              </a:rPr>
              <a:t>(whereas in R-squared explain percentage of variance, it does not tell you how far the data points are from the regression line.)</a:t>
            </a:r>
            <a:endParaRPr lang="en-US" dirty="0">
              <a:latin typeface="Bradley Hand" pitchFamily="2" charset="77"/>
            </a:endParaRPr>
          </a:p>
        </p:txBody>
      </p:sp>
    </p:spTree>
    <p:extLst>
      <p:ext uri="{BB962C8B-B14F-4D97-AF65-F5344CB8AC3E}">
        <p14:creationId xmlns:p14="http://schemas.microsoft.com/office/powerpoint/2010/main" val="1229423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392F24-7F2D-5249-BD41-84CA5D38590B}"/>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414BD706-3EB8-6941-9D06-FB6BC1FAF823}"/>
              </a:ext>
            </a:extLst>
          </p:cNvPr>
          <p:cNvSpPr>
            <a:spLocks noGrp="1"/>
          </p:cNvSpPr>
          <p:nvPr>
            <p:ph type="sldNum" sz="quarter" idx="12"/>
          </p:nvPr>
        </p:nvSpPr>
        <p:spPr/>
        <p:txBody>
          <a:bodyPr/>
          <a:lstStyle/>
          <a:p>
            <a:fld id="{27CE633F-9882-4A5C-83A2-1109D0C73261}" type="slidenum">
              <a:rPr lang="en-US" smtClean="0">
                <a:latin typeface="Bradley Hand" pitchFamily="2" charset="77"/>
              </a:rPr>
              <a:t>6</a:t>
            </a:fld>
            <a:endParaRPr lang="en-US">
              <a:latin typeface="Bradley Hand" pitchFamily="2" charset="77"/>
            </a:endParaRPr>
          </a:p>
        </p:txBody>
      </p:sp>
      <p:sp>
        <p:nvSpPr>
          <p:cNvPr id="4" name="TextBox 3">
            <a:extLst>
              <a:ext uri="{FF2B5EF4-FFF2-40B4-BE49-F238E27FC236}">
                <a16:creationId xmlns:a16="http://schemas.microsoft.com/office/drawing/2014/main" id="{E9A93673-BEF2-C14B-AE87-DDA87F33BC85}"/>
              </a:ext>
            </a:extLst>
          </p:cNvPr>
          <p:cNvSpPr txBox="1"/>
          <p:nvPr/>
        </p:nvSpPr>
        <p:spPr>
          <a:xfrm>
            <a:off x="1357162" y="1106905"/>
            <a:ext cx="9996638"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radley Hand" pitchFamily="2" charset="77"/>
              </a:rPr>
              <a:t>F-test of overall significance indicates whether your regression model provides a better fit to the data than a model which contains no independent variable. </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The overall F-test compares the model that you specific to the model with no independent variable (intercept only model)</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Two hypothesis</a:t>
            </a:r>
          </a:p>
          <a:p>
            <a:pPr marL="742950" lvl="1" indent="-285750">
              <a:buFont typeface="Arial" panose="020B0604020202020204" pitchFamily="34" charset="0"/>
              <a:buChar char="•"/>
            </a:pPr>
            <a:r>
              <a:rPr lang="en-US" dirty="0">
                <a:latin typeface="Bradley Hand" pitchFamily="2" charset="77"/>
              </a:rPr>
              <a:t>Null Hypothesis – model with no independent variables fit the data as well as your model.</a:t>
            </a:r>
          </a:p>
          <a:p>
            <a:pPr marL="742950" lvl="1" indent="-285750">
              <a:buFont typeface="Arial" panose="020B0604020202020204" pitchFamily="34" charset="0"/>
              <a:buChar char="•"/>
            </a:pPr>
            <a:r>
              <a:rPr lang="en-US" dirty="0">
                <a:latin typeface="Bradley Hand" pitchFamily="2" charset="77"/>
              </a:rPr>
              <a:t>Alternative Hypothesis – model fits the data better than the intercept-only model.</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Compare the p-value for the F-test to your significance level. If p-value is less than significance level, you would go with Alternative Hypothesis. </a:t>
            </a:r>
          </a:p>
        </p:txBody>
      </p:sp>
    </p:spTree>
    <p:extLst>
      <p:ext uri="{BB962C8B-B14F-4D97-AF65-F5344CB8AC3E}">
        <p14:creationId xmlns:p14="http://schemas.microsoft.com/office/powerpoint/2010/main" val="3413166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392F24-7F2D-5249-BD41-84CA5D38590B}"/>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414BD706-3EB8-6941-9D06-FB6BC1FAF823}"/>
              </a:ext>
            </a:extLst>
          </p:cNvPr>
          <p:cNvSpPr>
            <a:spLocks noGrp="1"/>
          </p:cNvSpPr>
          <p:nvPr>
            <p:ph type="sldNum" sz="quarter" idx="12"/>
          </p:nvPr>
        </p:nvSpPr>
        <p:spPr/>
        <p:txBody>
          <a:bodyPr/>
          <a:lstStyle/>
          <a:p>
            <a:fld id="{27CE633F-9882-4A5C-83A2-1109D0C73261}" type="slidenum">
              <a:rPr lang="en-US" smtClean="0">
                <a:latin typeface="Bradley Hand" pitchFamily="2" charset="77"/>
              </a:rPr>
              <a:t>7</a:t>
            </a:fld>
            <a:endParaRPr lang="en-US">
              <a:latin typeface="Bradley Hand" pitchFamily="2" charset="77"/>
            </a:endParaRPr>
          </a:p>
        </p:txBody>
      </p:sp>
      <p:sp>
        <p:nvSpPr>
          <p:cNvPr id="4" name="TextBox 3">
            <a:extLst>
              <a:ext uri="{FF2B5EF4-FFF2-40B4-BE49-F238E27FC236}">
                <a16:creationId xmlns:a16="http://schemas.microsoft.com/office/drawing/2014/main" id="{E9A93673-BEF2-C14B-AE87-DDA87F33BC85}"/>
              </a:ext>
            </a:extLst>
          </p:cNvPr>
          <p:cNvSpPr txBox="1"/>
          <p:nvPr/>
        </p:nvSpPr>
        <p:spPr>
          <a:xfrm>
            <a:off x="1357162" y="1106905"/>
            <a:ext cx="9996638"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radley Hand" pitchFamily="2" charset="77"/>
              </a:rPr>
              <a:t>Heteroscedasticity means unequal scatter. It is in context of residual or error term </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It is a systematic change in the spread of residuals over the range of measured values. </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Problem – because OLS assume all residuals are drawn from a population that has a constant variance. </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To satisfy the regression assumption and to be able to trust results, the residuals should have a constant variance. </a:t>
            </a:r>
          </a:p>
          <a:p>
            <a:pPr marL="285750" indent="-285750">
              <a:buFont typeface="Arial" panose="020B0604020202020204" pitchFamily="34" charset="0"/>
              <a:buChar char="•"/>
            </a:pPr>
            <a:endParaRPr lang="en-US" dirty="0">
              <a:latin typeface="Bradley Hand" pitchFamily="2" charset="77"/>
            </a:endParaRPr>
          </a:p>
          <a:p>
            <a:pPr marL="285750" indent="-285750">
              <a:buFont typeface="Arial" panose="020B0604020202020204" pitchFamily="34" charset="0"/>
              <a:buChar char="•"/>
            </a:pPr>
            <a:r>
              <a:rPr lang="en-US" dirty="0">
                <a:latin typeface="Bradley Hand" pitchFamily="2" charset="77"/>
              </a:rPr>
              <a:t>While heteroscedasticity does not cause bias in the coefficient estimates, it makes them less precise. Lower precision increases the likelihood that coefficient estimates are further from the correct population value. </a:t>
            </a:r>
          </a:p>
        </p:txBody>
      </p:sp>
    </p:spTree>
    <p:extLst>
      <p:ext uri="{BB962C8B-B14F-4D97-AF65-F5344CB8AC3E}">
        <p14:creationId xmlns:p14="http://schemas.microsoft.com/office/powerpoint/2010/main" val="4038262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392F24-7F2D-5249-BD41-84CA5D38590B}"/>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414BD706-3EB8-6941-9D06-FB6BC1FAF823}"/>
              </a:ext>
            </a:extLst>
          </p:cNvPr>
          <p:cNvSpPr>
            <a:spLocks noGrp="1"/>
          </p:cNvSpPr>
          <p:nvPr>
            <p:ph type="sldNum" sz="quarter" idx="12"/>
          </p:nvPr>
        </p:nvSpPr>
        <p:spPr/>
        <p:txBody>
          <a:bodyPr/>
          <a:lstStyle/>
          <a:p>
            <a:fld id="{27CE633F-9882-4A5C-83A2-1109D0C73261}" type="slidenum">
              <a:rPr lang="en-US" smtClean="0">
                <a:latin typeface="Bradley Hand" pitchFamily="2" charset="77"/>
              </a:rPr>
              <a:t>8</a:t>
            </a:fld>
            <a:endParaRPr lang="en-US">
              <a:latin typeface="Bradley Hand" pitchFamily="2" charset="77"/>
            </a:endParaRPr>
          </a:p>
        </p:txBody>
      </p:sp>
      <p:sp>
        <p:nvSpPr>
          <p:cNvPr id="4" name="TextBox 3">
            <a:extLst>
              <a:ext uri="{FF2B5EF4-FFF2-40B4-BE49-F238E27FC236}">
                <a16:creationId xmlns:a16="http://schemas.microsoft.com/office/drawing/2014/main" id="{E9A93673-BEF2-C14B-AE87-DDA87F33BC85}"/>
              </a:ext>
            </a:extLst>
          </p:cNvPr>
          <p:cNvSpPr txBox="1"/>
          <p:nvPr/>
        </p:nvSpPr>
        <p:spPr>
          <a:xfrm>
            <a:off x="1357162" y="1106905"/>
            <a:ext cx="9996638"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Bradley Hand" pitchFamily="2" charset="77"/>
              </a:rPr>
              <a:t>Multicollinearity causes two problems – </a:t>
            </a:r>
          </a:p>
          <a:p>
            <a:pPr marL="742950" lvl="1" indent="-285750">
              <a:buFont typeface="Arial" panose="020B0604020202020204" pitchFamily="34" charset="0"/>
              <a:buChar char="•"/>
            </a:pPr>
            <a:r>
              <a:rPr lang="en-US" dirty="0">
                <a:latin typeface="Bradley Hand" pitchFamily="2" charset="77"/>
              </a:rPr>
              <a:t>Coefficient estimates can swing wildly based on which other independent variables are in the model. (they become very sensitive to small changes in the model)</a:t>
            </a:r>
          </a:p>
          <a:p>
            <a:pPr marL="742950" lvl="1" indent="-285750">
              <a:buFont typeface="Arial" panose="020B0604020202020204" pitchFamily="34" charset="0"/>
              <a:buChar char="•"/>
            </a:pPr>
            <a:r>
              <a:rPr lang="en-US" dirty="0">
                <a:latin typeface="Bradley Hand" pitchFamily="2" charset="77"/>
              </a:rPr>
              <a:t>Multicollinearity reduces the precision of estimate coefficients, which weakens the statistical power of your regression model. </a:t>
            </a:r>
            <a:r>
              <a:rPr lang="en-US">
                <a:latin typeface="Bradley Hand" pitchFamily="2" charset="77"/>
              </a:rPr>
              <a:t>One cannot </a:t>
            </a:r>
            <a:r>
              <a:rPr lang="en-US" dirty="0">
                <a:latin typeface="Bradley Hand" pitchFamily="2" charset="77"/>
              </a:rPr>
              <a:t>trust the p-values. </a:t>
            </a:r>
          </a:p>
        </p:txBody>
      </p:sp>
    </p:spTree>
    <p:extLst>
      <p:ext uri="{BB962C8B-B14F-4D97-AF65-F5344CB8AC3E}">
        <p14:creationId xmlns:p14="http://schemas.microsoft.com/office/powerpoint/2010/main" val="22168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D277AC-E997-2242-A346-2401D6A110E7}"/>
              </a:ext>
            </a:extLst>
          </p:cNvPr>
          <p:cNvSpPr>
            <a:spLocks noGrp="1"/>
          </p:cNvSpPr>
          <p:nvPr>
            <p:ph type="dt" sz="half" idx="10"/>
          </p:nvPr>
        </p:nvSpPr>
        <p:spPr/>
        <p:txBody>
          <a:bodyPr/>
          <a:lstStyle/>
          <a:p>
            <a:r>
              <a:rPr lang="en-IN"/>
              <a:t>COPYRIGHT © AMIT PANDEY</a:t>
            </a:r>
            <a:endParaRPr lang="en-US" dirty="0"/>
          </a:p>
        </p:txBody>
      </p:sp>
      <p:sp>
        <p:nvSpPr>
          <p:cNvPr id="3" name="Slide Number Placeholder 2">
            <a:extLst>
              <a:ext uri="{FF2B5EF4-FFF2-40B4-BE49-F238E27FC236}">
                <a16:creationId xmlns:a16="http://schemas.microsoft.com/office/drawing/2014/main" id="{9A19AA5F-F60F-6549-B039-34F18807F121}"/>
              </a:ext>
            </a:extLst>
          </p:cNvPr>
          <p:cNvSpPr>
            <a:spLocks noGrp="1"/>
          </p:cNvSpPr>
          <p:nvPr>
            <p:ph type="sldNum" sz="quarter" idx="12"/>
          </p:nvPr>
        </p:nvSpPr>
        <p:spPr/>
        <p:txBody>
          <a:bodyPr/>
          <a:lstStyle/>
          <a:p>
            <a:fld id="{27CE633F-9882-4A5C-83A2-1109D0C73261}" type="slidenum">
              <a:rPr lang="en-US" smtClean="0">
                <a:latin typeface="Bradley Hand" pitchFamily="2" charset="77"/>
              </a:rPr>
              <a:t>9</a:t>
            </a:fld>
            <a:endParaRPr lang="en-US">
              <a:latin typeface="Bradley Hand" pitchFamily="2" charset="77"/>
            </a:endParaRPr>
          </a:p>
        </p:txBody>
      </p:sp>
      <p:sp>
        <p:nvSpPr>
          <p:cNvPr id="4" name="Rectangle 3">
            <a:extLst>
              <a:ext uri="{FF2B5EF4-FFF2-40B4-BE49-F238E27FC236}">
                <a16:creationId xmlns:a16="http://schemas.microsoft.com/office/drawing/2014/main" id="{51FEF2EB-65EB-7C4E-B297-C9D7A512180F}"/>
              </a:ext>
            </a:extLst>
          </p:cNvPr>
          <p:cNvSpPr/>
          <p:nvPr/>
        </p:nvSpPr>
        <p:spPr>
          <a:xfrm>
            <a:off x="3448667" y="3746476"/>
            <a:ext cx="8239538" cy="369332"/>
          </a:xfrm>
          <a:prstGeom prst="rect">
            <a:avLst/>
          </a:prstGeom>
        </p:spPr>
        <p:txBody>
          <a:bodyPr wrap="square">
            <a:spAutoFit/>
          </a:bodyPr>
          <a:lstStyle/>
          <a:p>
            <a:pPr fontAlgn="base"/>
            <a:r>
              <a:rPr lang="en-IN" dirty="0">
                <a:latin typeface="Bradley Hand" pitchFamily="2" charset="77"/>
              </a:rPr>
              <a:t>If you have multiple solutions, which one is the best solution?</a:t>
            </a:r>
            <a:endParaRPr lang="en-IN" b="1" dirty="0">
              <a:latin typeface="Bradley Hand" pitchFamily="2" charset="77"/>
            </a:endParaRPr>
          </a:p>
        </p:txBody>
      </p:sp>
      <p:sp>
        <p:nvSpPr>
          <p:cNvPr id="5" name="TextBox 4">
            <a:extLst>
              <a:ext uri="{FF2B5EF4-FFF2-40B4-BE49-F238E27FC236}">
                <a16:creationId xmlns:a16="http://schemas.microsoft.com/office/drawing/2014/main" id="{0EF58EDF-6065-C643-803D-AAF1393000B8}"/>
              </a:ext>
            </a:extLst>
          </p:cNvPr>
          <p:cNvSpPr txBox="1"/>
          <p:nvPr/>
        </p:nvSpPr>
        <p:spPr>
          <a:xfrm>
            <a:off x="924130" y="3654144"/>
            <a:ext cx="2030396" cy="830997"/>
          </a:xfrm>
          <a:prstGeom prst="rect">
            <a:avLst/>
          </a:prstGeom>
          <a:noFill/>
        </p:spPr>
        <p:txBody>
          <a:bodyPr wrap="square" rtlCol="0">
            <a:spAutoFit/>
          </a:bodyPr>
          <a:lstStyle/>
          <a:p>
            <a:pPr algn="r"/>
            <a:r>
              <a:rPr lang="en-US" sz="2400" b="1" dirty="0">
                <a:latin typeface="Bradley Hand" pitchFamily="2" charset="77"/>
              </a:rPr>
              <a:t>Prescriptive Statistics</a:t>
            </a:r>
          </a:p>
        </p:txBody>
      </p:sp>
      <p:sp>
        <p:nvSpPr>
          <p:cNvPr id="6" name="TextBox 5">
            <a:extLst>
              <a:ext uri="{FF2B5EF4-FFF2-40B4-BE49-F238E27FC236}">
                <a16:creationId xmlns:a16="http://schemas.microsoft.com/office/drawing/2014/main" id="{4C9B7D7B-9991-AD4E-8FDE-449BB7999B74}"/>
              </a:ext>
            </a:extLst>
          </p:cNvPr>
          <p:cNvSpPr txBox="1"/>
          <p:nvPr/>
        </p:nvSpPr>
        <p:spPr>
          <a:xfrm>
            <a:off x="924128" y="1899355"/>
            <a:ext cx="2030397" cy="830997"/>
          </a:xfrm>
          <a:prstGeom prst="rect">
            <a:avLst/>
          </a:prstGeom>
          <a:noFill/>
        </p:spPr>
        <p:txBody>
          <a:bodyPr wrap="square" rtlCol="0">
            <a:spAutoFit/>
          </a:bodyPr>
          <a:lstStyle/>
          <a:p>
            <a:pPr algn="r"/>
            <a:r>
              <a:rPr lang="en-US" sz="2400" b="1" dirty="0">
                <a:latin typeface="Bradley Hand" pitchFamily="2" charset="77"/>
              </a:rPr>
              <a:t>Predictive Statistics</a:t>
            </a:r>
          </a:p>
        </p:txBody>
      </p:sp>
      <p:sp>
        <p:nvSpPr>
          <p:cNvPr id="7" name="Rectangle 6">
            <a:extLst>
              <a:ext uri="{FF2B5EF4-FFF2-40B4-BE49-F238E27FC236}">
                <a16:creationId xmlns:a16="http://schemas.microsoft.com/office/drawing/2014/main" id="{6A76CA86-20CD-D343-9F43-EFC96BEB7187}"/>
              </a:ext>
            </a:extLst>
          </p:cNvPr>
          <p:cNvSpPr/>
          <p:nvPr/>
        </p:nvSpPr>
        <p:spPr>
          <a:xfrm>
            <a:off x="3448654" y="2038227"/>
            <a:ext cx="8001000" cy="369332"/>
          </a:xfrm>
          <a:prstGeom prst="rect">
            <a:avLst/>
          </a:prstGeom>
        </p:spPr>
        <p:txBody>
          <a:bodyPr wrap="square">
            <a:spAutoFit/>
          </a:bodyPr>
          <a:lstStyle/>
          <a:p>
            <a:r>
              <a:rPr lang="en-IN" dirty="0">
                <a:latin typeface="Bradley Hand" pitchFamily="2" charset="77"/>
              </a:rPr>
              <a:t>It used to predict the future by analysing historical data.</a:t>
            </a:r>
          </a:p>
        </p:txBody>
      </p:sp>
      <p:cxnSp>
        <p:nvCxnSpPr>
          <p:cNvPr id="11" name="Straight Connector 10">
            <a:extLst>
              <a:ext uri="{FF2B5EF4-FFF2-40B4-BE49-F238E27FC236}">
                <a16:creationId xmlns:a16="http://schemas.microsoft.com/office/drawing/2014/main" id="{C18D6185-C9E6-5544-BF5B-40FB2E37DE94}"/>
              </a:ext>
            </a:extLst>
          </p:cNvPr>
          <p:cNvCxnSpPr/>
          <p:nvPr/>
        </p:nvCxnSpPr>
        <p:spPr>
          <a:xfrm>
            <a:off x="3240157" y="606287"/>
            <a:ext cx="0" cy="544550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46384269"/>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4158</TotalTime>
  <Words>3327</Words>
  <Application>Microsoft Macintosh PowerPoint</Application>
  <PresentationFormat>Widescreen</PresentationFormat>
  <Paragraphs>409</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Bradley Hand</vt:lpstr>
      <vt:lpstr>Calibri</vt:lpstr>
      <vt:lpstr>Cambria Math</vt:lpstr>
      <vt:lpstr>Univers</vt:lpstr>
      <vt:lpstr>GradientVTI</vt:lpstr>
      <vt:lpstr>Regression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Confusion matrix, Precision recall, Accuracy, F1 Score</dc:title>
  <dc:creator>Amit Pandey</dc:creator>
  <cp:lastModifiedBy>Amit Pandey</cp:lastModifiedBy>
  <cp:revision>126</cp:revision>
  <dcterms:created xsi:type="dcterms:W3CDTF">2020-11-16T08:56:22Z</dcterms:created>
  <dcterms:modified xsi:type="dcterms:W3CDTF">2022-05-28T04:56:01Z</dcterms:modified>
</cp:coreProperties>
</file>